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1510" r:id="rId5"/>
    <p:sldId id="1471" r:id="rId6"/>
    <p:sldId id="1506" r:id="rId7"/>
    <p:sldId id="1511" r:id="rId8"/>
    <p:sldId id="1509" r:id="rId9"/>
    <p:sldId id="1507" r:id="rId10"/>
    <p:sldId id="1480" r:id="rId11"/>
    <p:sldId id="1484" r:id="rId12"/>
    <p:sldId id="1483" r:id="rId13"/>
    <p:sldId id="1485" r:id="rId14"/>
    <p:sldId id="1512" r:id="rId15"/>
    <p:sldId id="1487" r:id="rId16"/>
    <p:sldId id="1495" r:id="rId17"/>
    <p:sldId id="1502" r:id="rId18"/>
    <p:sldId id="1503" r:id="rId19"/>
    <p:sldId id="1505" r:id="rId20"/>
    <p:sldId id="1514" r:id="rId21"/>
    <p:sldId id="1515" r:id="rId22"/>
    <p:sldId id="1516" r:id="rId23"/>
    <p:sldId id="1518" r:id="rId24"/>
    <p:sldId id="1519" r:id="rId25"/>
    <p:sldId id="1496" r:id="rId26"/>
    <p:sldId id="1497" r:id="rId27"/>
    <p:sldId id="1492" r:id="rId28"/>
    <p:sldId id="1498" r:id="rId29"/>
    <p:sldId id="1520" r:id="rId30"/>
    <p:sldId id="1513" r:id="rId31"/>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Sen" initials="WS" lastIdx="1" clrIdx="0">
    <p:extLst>
      <p:ext uri="{19B8F6BF-5375-455C-9EA6-DF929625EA0E}">
        <p15:presenceInfo xmlns:p15="http://schemas.microsoft.com/office/powerpoint/2012/main" userId="4a5824f068b8b2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1B"/>
    <a:srgbClr val="0000FF"/>
    <a:srgbClr val="CD0A20"/>
    <a:srgbClr val="D90011"/>
    <a:srgbClr val="CD0920"/>
    <a:srgbClr val="D70111"/>
    <a:srgbClr val="DA00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5083"/>
  </p:normalViewPr>
  <p:slideViewPr>
    <p:cSldViewPr snapToGrid="0">
      <p:cViewPr varScale="1">
        <p:scale>
          <a:sx n="104" d="100"/>
          <a:sy n="104" d="100"/>
        </p:scale>
        <p:origin x="1344" y="18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a Monteiro" userId="c606fcfa-b084-483b-aec9-20d4cbd27589" providerId="ADAL" clId="{CF42D5E7-683F-F54D-8114-16F2A336AB37}"/>
    <pc:docChg chg="delSld">
      <pc:chgData name="Gabriela Monteiro" userId="c606fcfa-b084-483b-aec9-20d4cbd27589" providerId="ADAL" clId="{CF42D5E7-683F-F54D-8114-16F2A336AB37}" dt="2021-11-02T10:04:53.577" v="0" actId="2696"/>
      <pc:docMkLst>
        <pc:docMk/>
      </pc:docMkLst>
      <pc:sldChg chg="del">
        <pc:chgData name="Gabriela Monteiro" userId="c606fcfa-b084-483b-aec9-20d4cbd27589" providerId="ADAL" clId="{CF42D5E7-683F-F54D-8114-16F2A336AB37}" dt="2021-11-02T10:04:53.577" v="0" actId="2696"/>
        <pc:sldMkLst>
          <pc:docMk/>
          <pc:sldMk cId="410040374" sldId="1499"/>
        </pc:sldMkLst>
      </pc:sldChg>
    </pc:docChg>
  </pc:docChgLst>
  <pc:docChgLst>
    <pc:chgData name="Gabriela Monteiro" userId="S::gabriela.monteiro2@griffithuni.edu.au::c606fcfa-b084-483b-aec9-20d4cbd27589" providerId="AD" clId="Web-{6DF03744-3B51-475A-AAB0-C98F2F0A848E}"/>
    <pc:docChg chg="addSld modSld">
      <pc:chgData name="Gabriela Monteiro" userId="S::gabriela.monteiro2@griffithuni.edu.au::c606fcfa-b084-483b-aec9-20d4cbd27589" providerId="AD" clId="Web-{6DF03744-3B51-475A-AAB0-C98F2F0A848E}" dt="2021-10-11T06:25:42.574" v="40" actId="1076"/>
      <pc:docMkLst>
        <pc:docMk/>
      </pc:docMkLst>
      <pc:sldChg chg="delSp">
        <pc:chgData name="Gabriela Monteiro" userId="S::gabriela.monteiro2@griffithuni.edu.au::c606fcfa-b084-483b-aec9-20d4cbd27589" providerId="AD" clId="Web-{6DF03744-3B51-475A-AAB0-C98F2F0A848E}" dt="2021-10-11T06:22:59.789" v="0"/>
        <pc:sldMkLst>
          <pc:docMk/>
          <pc:sldMk cId="318978016" sldId="1480"/>
        </pc:sldMkLst>
        <pc:grpChg chg="del">
          <ac:chgData name="Gabriela Monteiro" userId="S::gabriela.monteiro2@griffithuni.edu.au::c606fcfa-b084-483b-aec9-20d4cbd27589" providerId="AD" clId="Web-{6DF03744-3B51-475A-AAB0-C98F2F0A848E}" dt="2021-10-11T06:22:59.789" v="0"/>
          <ac:grpSpMkLst>
            <pc:docMk/>
            <pc:sldMk cId="318978016" sldId="1480"/>
            <ac:grpSpMk id="7" creationId="{DC043EDA-69EF-5F49-AECC-D49C00F26AFA}"/>
          </ac:grpSpMkLst>
        </pc:grpChg>
        <pc:picChg chg="topLvl">
          <ac:chgData name="Gabriela Monteiro" userId="S::gabriela.monteiro2@griffithuni.edu.au::c606fcfa-b084-483b-aec9-20d4cbd27589" providerId="AD" clId="Web-{6DF03744-3B51-475A-AAB0-C98F2F0A848E}" dt="2021-10-11T06:22:59.789" v="0"/>
          <ac:picMkLst>
            <pc:docMk/>
            <pc:sldMk cId="318978016" sldId="1480"/>
            <ac:picMk id="2" creationId="{9A08530A-C91C-0846-8F66-5692180D9E50}"/>
          </ac:picMkLst>
        </pc:picChg>
        <pc:picChg chg="topLvl">
          <ac:chgData name="Gabriela Monteiro" userId="S::gabriela.monteiro2@griffithuni.edu.au::c606fcfa-b084-483b-aec9-20d4cbd27589" providerId="AD" clId="Web-{6DF03744-3B51-475A-AAB0-C98F2F0A848E}" dt="2021-10-11T06:22:59.789" v="0"/>
          <ac:picMkLst>
            <pc:docMk/>
            <pc:sldMk cId="318978016" sldId="1480"/>
            <ac:picMk id="6" creationId="{E36FEA24-D221-FE49-97C0-EA3D42D821A5}"/>
          </ac:picMkLst>
        </pc:picChg>
      </pc:sldChg>
      <pc:sldChg chg="addSp delSp modSp add replId">
        <pc:chgData name="Gabriela Monteiro" userId="S::gabriela.monteiro2@griffithuni.edu.au::c606fcfa-b084-483b-aec9-20d4cbd27589" providerId="AD" clId="Web-{6DF03744-3B51-475A-AAB0-C98F2F0A848E}" dt="2021-10-11T06:25:42.574" v="40" actId="1076"/>
        <pc:sldMkLst>
          <pc:docMk/>
          <pc:sldMk cId="3932673093" sldId="1513"/>
        </pc:sldMkLst>
        <pc:spChg chg="del mod">
          <ac:chgData name="Gabriela Monteiro" userId="S::gabriela.monteiro2@griffithuni.edu.au::c606fcfa-b084-483b-aec9-20d4cbd27589" providerId="AD" clId="Web-{6DF03744-3B51-475A-AAB0-C98F2F0A848E}" dt="2021-10-11T06:23:16.211" v="3"/>
          <ac:spMkLst>
            <pc:docMk/>
            <pc:sldMk cId="3932673093" sldId="1513"/>
            <ac:spMk id="2" creationId="{64E0141D-2EB6-4A3D-B15C-E284F1EB6713}"/>
          </ac:spMkLst>
        </pc:spChg>
        <pc:spChg chg="add del mod">
          <ac:chgData name="Gabriela Monteiro" userId="S::gabriela.monteiro2@griffithuni.edu.au::c606fcfa-b084-483b-aec9-20d4cbd27589" providerId="AD" clId="Web-{6DF03744-3B51-475A-AAB0-C98F2F0A848E}" dt="2021-10-11T06:23:25.258" v="6"/>
          <ac:spMkLst>
            <pc:docMk/>
            <pc:sldMk cId="3932673093" sldId="1513"/>
            <ac:spMk id="5" creationId="{5CE7DE4D-58F4-43DA-B46D-413DA4B81547}"/>
          </ac:spMkLst>
        </pc:spChg>
        <pc:spChg chg="add del mod">
          <ac:chgData name="Gabriela Monteiro" userId="S::gabriela.monteiro2@griffithuni.edu.au::c606fcfa-b084-483b-aec9-20d4cbd27589" providerId="AD" clId="Web-{6DF03744-3B51-475A-AAB0-C98F2F0A848E}" dt="2021-10-11T06:23:23.414" v="5"/>
          <ac:spMkLst>
            <pc:docMk/>
            <pc:sldMk cId="3932673093" sldId="1513"/>
            <ac:spMk id="7" creationId="{0C2078B0-79CE-4DCA-89ED-FFBFB24F7D49}"/>
          </ac:spMkLst>
        </pc:spChg>
        <pc:spChg chg="add del">
          <ac:chgData name="Gabriela Monteiro" userId="S::gabriela.monteiro2@griffithuni.edu.au::c606fcfa-b084-483b-aec9-20d4cbd27589" providerId="AD" clId="Web-{6DF03744-3B51-475A-AAB0-C98F2F0A848E}" dt="2021-10-11T06:23:52.587" v="10"/>
          <ac:spMkLst>
            <pc:docMk/>
            <pc:sldMk cId="3932673093" sldId="1513"/>
            <ac:spMk id="10" creationId="{7BAAC492-800C-4EB2-953F-FE550AFAC4CC}"/>
          </ac:spMkLst>
        </pc:spChg>
        <pc:spChg chg="add del mod">
          <ac:chgData name="Gabriela Monteiro" userId="S::gabriela.monteiro2@griffithuni.edu.au::c606fcfa-b084-483b-aec9-20d4cbd27589" providerId="AD" clId="Web-{6DF03744-3B51-475A-AAB0-C98F2F0A848E}" dt="2021-10-11T06:24:18.916" v="16"/>
          <ac:spMkLst>
            <pc:docMk/>
            <pc:sldMk cId="3932673093" sldId="1513"/>
            <ac:spMk id="11" creationId="{1025D7D6-AB50-48AC-9239-60A8C6C0D109}"/>
          </ac:spMkLst>
        </pc:spChg>
        <pc:spChg chg="add mod">
          <ac:chgData name="Gabriela Monteiro" userId="S::gabriela.monteiro2@griffithuni.edu.au::c606fcfa-b084-483b-aec9-20d4cbd27589" providerId="AD" clId="Web-{6DF03744-3B51-475A-AAB0-C98F2F0A848E}" dt="2021-10-11T06:25:24.245" v="37" actId="20577"/>
          <ac:spMkLst>
            <pc:docMk/>
            <pc:sldMk cId="3932673093" sldId="1513"/>
            <ac:spMk id="12" creationId="{6A560CC3-7670-47C2-AC69-93DFF12753DA}"/>
          </ac:spMkLst>
        </pc:spChg>
        <pc:spChg chg="add del">
          <ac:chgData name="Gabriela Monteiro" userId="S::gabriela.monteiro2@griffithuni.edu.au::c606fcfa-b084-483b-aec9-20d4cbd27589" providerId="AD" clId="Web-{6DF03744-3B51-475A-AAB0-C98F2F0A848E}" dt="2021-10-11T06:25:12.417" v="35"/>
          <ac:spMkLst>
            <pc:docMk/>
            <pc:sldMk cId="3932673093" sldId="1513"/>
            <ac:spMk id="13" creationId="{B53DAC87-BD20-49FE-B701-E1CE56E24ED4}"/>
          </ac:spMkLst>
        </pc:spChg>
        <pc:picChg chg="del">
          <ac:chgData name="Gabriela Monteiro" userId="S::gabriela.monteiro2@griffithuni.edu.au::c606fcfa-b084-483b-aec9-20d4cbd27589" providerId="AD" clId="Web-{6DF03744-3B51-475A-AAB0-C98F2F0A848E}" dt="2021-10-11T06:23:17.649" v="4"/>
          <ac:picMkLst>
            <pc:docMk/>
            <pc:sldMk cId="3932673093" sldId="1513"/>
            <ac:picMk id="4" creationId="{76C0FAB3-DF66-4672-9FAF-257DC3121F66}"/>
          </ac:picMkLst>
        </pc:picChg>
        <pc:picChg chg="add mod">
          <ac:chgData name="Gabriela Monteiro" userId="S::gabriela.monteiro2@griffithuni.edu.au::c606fcfa-b084-483b-aec9-20d4cbd27589" providerId="AD" clId="Web-{6DF03744-3B51-475A-AAB0-C98F2F0A848E}" dt="2021-10-11T06:23:36.649" v="8" actId="1076"/>
          <ac:picMkLst>
            <pc:docMk/>
            <pc:sldMk cId="3932673093" sldId="1513"/>
            <ac:picMk id="9" creationId="{424121D4-3DF3-4674-92BD-11C972CD9C23}"/>
          </ac:picMkLst>
        </pc:picChg>
        <pc:picChg chg="add mod">
          <ac:chgData name="Gabriela Monteiro" userId="S::gabriela.monteiro2@griffithuni.edu.au::c606fcfa-b084-483b-aec9-20d4cbd27589" providerId="AD" clId="Web-{6DF03744-3B51-475A-AAB0-C98F2F0A848E}" dt="2021-10-11T06:25:42.574" v="40" actId="1076"/>
          <ac:picMkLst>
            <pc:docMk/>
            <pc:sldMk cId="3932673093" sldId="1513"/>
            <ac:picMk id="15" creationId="{542F314A-614E-4BA9-97DB-B6F90FEE740C}"/>
          </ac:picMkLst>
        </pc:picChg>
      </pc:sldChg>
    </pc:docChg>
  </pc:docChgLst>
  <pc:docChgLst>
    <pc:chgData name="Gabriela Monteiro" userId="c606fcfa-b084-483b-aec9-20d4cbd27589" providerId="ADAL" clId="{49AEC359-52A0-0B46-AC34-FDA5E512F977}"/>
    <pc:docChg chg="modSld">
      <pc:chgData name="Gabriela Monteiro" userId="c606fcfa-b084-483b-aec9-20d4cbd27589" providerId="ADAL" clId="{49AEC359-52A0-0B46-AC34-FDA5E512F977}" dt="2021-10-11T06:19:37.072" v="35" actId="20577"/>
      <pc:docMkLst>
        <pc:docMk/>
      </pc:docMkLst>
      <pc:sldChg chg="addSp modSp mod">
        <pc:chgData name="Gabriela Monteiro" userId="c606fcfa-b084-483b-aec9-20d4cbd27589" providerId="ADAL" clId="{49AEC359-52A0-0B46-AC34-FDA5E512F977}" dt="2021-10-11T06:19:37.072" v="35" actId="20577"/>
        <pc:sldMkLst>
          <pc:docMk/>
          <pc:sldMk cId="2418822391" sldId="1483"/>
        </pc:sldMkLst>
        <pc:spChg chg="add mod">
          <ac:chgData name="Gabriela Monteiro" userId="c606fcfa-b084-483b-aec9-20d4cbd27589" providerId="ADAL" clId="{49AEC359-52A0-0B46-AC34-FDA5E512F977}" dt="2021-10-11T06:19:37.072" v="35" actId="20577"/>
          <ac:spMkLst>
            <pc:docMk/>
            <pc:sldMk cId="2418822391" sldId="1483"/>
            <ac:spMk id="11" creationId="{8DEE7AED-A78F-B748-BB0A-AB68680C50D1}"/>
          </ac:spMkLst>
        </pc:spChg>
      </pc:sldChg>
    </pc:docChg>
  </pc:docChgLst>
  <pc:docChgLst>
    <pc:chgData name="Gabriela Monteiro" userId="S::gabriela.monteiro2@griffithuni.edu.au::c606fcfa-b084-483b-aec9-20d4cbd27589" providerId="AD" clId="Web-{EDA4B172-6B93-4412-A934-F0E845B60F2D}"/>
    <pc:docChg chg="modSld">
      <pc:chgData name="Gabriela Monteiro" userId="S::gabriela.monteiro2@griffithuni.edu.au::c606fcfa-b084-483b-aec9-20d4cbd27589" providerId="AD" clId="Web-{EDA4B172-6B93-4412-A934-F0E845B60F2D}" dt="2021-10-11T11:11:08.616" v="4"/>
      <pc:docMkLst>
        <pc:docMk/>
      </pc:docMkLst>
      <pc:sldChg chg="delSp delAnim">
        <pc:chgData name="Gabriela Monteiro" userId="S::gabriela.monteiro2@griffithuni.edu.au::c606fcfa-b084-483b-aec9-20d4cbd27589" providerId="AD" clId="Web-{EDA4B172-6B93-4412-A934-F0E845B60F2D}" dt="2021-10-11T11:10:50.444" v="0"/>
        <pc:sldMkLst>
          <pc:docMk/>
          <pc:sldMk cId="3316634392" sldId="1495"/>
        </pc:sldMkLst>
        <pc:picChg chg="del">
          <ac:chgData name="Gabriela Monteiro" userId="S::gabriela.monteiro2@griffithuni.edu.au::c606fcfa-b084-483b-aec9-20d4cbd27589" providerId="AD" clId="Web-{EDA4B172-6B93-4412-A934-F0E845B60F2D}" dt="2021-10-11T11:10:50.444" v="0"/>
          <ac:picMkLst>
            <pc:docMk/>
            <pc:sldMk cId="3316634392" sldId="1495"/>
            <ac:picMk id="11" creationId="{904F0B4F-4F00-4649-B929-E2710B2730D8}"/>
          </ac:picMkLst>
        </pc:picChg>
      </pc:sldChg>
      <pc:sldChg chg="delSp delAnim">
        <pc:chgData name="Gabriela Monteiro" userId="S::gabriela.monteiro2@griffithuni.edu.au::c606fcfa-b084-483b-aec9-20d4cbd27589" providerId="AD" clId="Web-{EDA4B172-6B93-4412-A934-F0E845B60F2D}" dt="2021-10-11T11:11:08.616" v="4"/>
        <pc:sldMkLst>
          <pc:docMk/>
          <pc:sldMk cId="2517444619" sldId="1496"/>
        </pc:sldMkLst>
        <pc:picChg chg="del">
          <ac:chgData name="Gabriela Monteiro" userId="S::gabriela.monteiro2@griffithuni.edu.au::c606fcfa-b084-483b-aec9-20d4cbd27589" providerId="AD" clId="Web-{EDA4B172-6B93-4412-A934-F0E845B60F2D}" dt="2021-10-11T11:11:08.616" v="4"/>
          <ac:picMkLst>
            <pc:docMk/>
            <pc:sldMk cId="2517444619" sldId="1496"/>
            <ac:picMk id="2" creationId="{2AF2E9C3-2768-D641-A9D1-D6CE3F8B0B9D}"/>
          </ac:picMkLst>
        </pc:picChg>
      </pc:sldChg>
      <pc:sldChg chg="delSp delAnim">
        <pc:chgData name="Gabriela Monteiro" userId="S::gabriela.monteiro2@griffithuni.edu.au::c606fcfa-b084-483b-aec9-20d4cbd27589" providerId="AD" clId="Web-{EDA4B172-6B93-4412-A934-F0E845B60F2D}" dt="2021-10-11T11:10:55.397" v="1"/>
        <pc:sldMkLst>
          <pc:docMk/>
          <pc:sldMk cId="1102205317" sldId="1502"/>
        </pc:sldMkLst>
        <pc:picChg chg="del">
          <ac:chgData name="Gabriela Monteiro" userId="S::gabriela.monteiro2@griffithuni.edu.au::c606fcfa-b084-483b-aec9-20d4cbd27589" providerId="AD" clId="Web-{EDA4B172-6B93-4412-A934-F0E845B60F2D}" dt="2021-10-11T11:10:55.397" v="1"/>
          <ac:picMkLst>
            <pc:docMk/>
            <pc:sldMk cId="1102205317" sldId="1502"/>
            <ac:picMk id="4" creationId="{091EE6BF-54E7-664C-8C34-D001930CB1F1}"/>
          </ac:picMkLst>
        </pc:picChg>
      </pc:sldChg>
      <pc:sldChg chg="delSp delAnim">
        <pc:chgData name="Gabriela Monteiro" userId="S::gabriela.monteiro2@griffithuni.edu.au::c606fcfa-b084-483b-aec9-20d4cbd27589" providerId="AD" clId="Web-{EDA4B172-6B93-4412-A934-F0E845B60F2D}" dt="2021-10-11T11:11:01.100" v="2"/>
        <pc:sldMkLst>
          <pc:docMk/>
          <pc:sldMk cId="1541264209" sldId="1503"/>
        </pc:sldMkLst>
        <pc:picChg chg="del">
          <ac:chgData name="Gabriela Monteiro" userId="S::gabriela.monteiro2@griffithuni.edu.au::c606fcfa-b084-483b-aec9-20d4cbd27589" providerId="AD" clId="Web-{EDA4B172-6B93-4412-A934-F0E845B60F2D}" dt="2021-10-11T11:11:01.100" v="2"/>
          <ac:picMkLst>
            <pc:docMk/>
            <pc:sldMk cId="1541264209" sldId="1503"/>
            <ac:picMk id="3" creationId="{A8C8DFA7-BF70-9141-891B-76368C71C163}"/>
          </ac:picMkLst>
        </pc:picChg>
      </pc:sldChg>
      <pc:sldChg chg="delSp delAnim">
        <pc:chgData name="Gabriela Monteiro" userId="S::gabriela.monteiro2@griffithuni.edu.au::c606fcfa-b084-483b-aec9-20d4cbd27589" providerId="AD" clId="Web-{EDA4B172-6B93-4412-A934-F0E845B60F2D}" dt="2021-10-11T11:11:04.663" v="3"/>
        <pc:sldMkLst>
          <pc:docMk/>
          <pc:sldMk cId="1574516989" sldId="1505"/>
        </pc:sldMkLst>
        <pc:picChg chg="del">
          <ac:chgData name="Gabriela Monteiro" userId="S::gabriela.monteiro2@griffithuni.edu.au::c606fcfa-b084-483b-aec9-20d4cbd27589" providerId="AD" clId="Web-{EDA4B172-6B93-4412-A934-F0E845B60F2D}" dt="2021-10-11T11:11:04.663" v="3"/>
          <ac:picMkLst>
            <pc:docMk/>
            <pc:sldMk cId="1574516989" sldId="1505"/>
            <ac:picMk id="3" creationId="{F1A0ACDB-7633-2543-BD8B-0025EDAA91E4}"/>
          </ac:picMkLst>
        </pc:picChg>
      </pc:sldChg>
    </pc:docChg>
  </pc:docChgLst>
  <pc:docChgLst>
    <pc:chgData name="Julio Pimentel Albores" userId="f02d37e6-504f-446e-9bf6-06c6fd549a7e" providerId="ADAL" clId="{EC8FD3CE-BB6A-4EF2-A8E7-F78A1E39FBD7}"/>
    <pc:docChg chg="delSld">
      <pc:chgData name="Julio Pimentel Albores" userId="f02d37e6-504f-446e-9bf6-06c6fd549a7e" providerId="ADAL" clId="{EC8FD3CE-BB6A-4EF2-A8E7-F78A1E39FBD7}" dt="2021-10-11T07:05:34.853" v="0" actId="47"/>
      <pc:docMkLst>
        <pc:docMk/>
      </pc:docMkLst>
      <pc:sldChg chg="del">
        <pc:chgData name="Julio Pimentel Albores" userId="f02d37e6-504f-446e-9bf6-06c6fd549a7e" providerId="ADAL" clId="{EC8FD3CE-BB6A-4EF2-A8E7-F78A1E39FBD7}" dt="2021-10-11T07:05:34.853" v="0" actId="47"/>
        <pc:sldMkLst>
          <pc:docMk/>
          <pc:sldMk cId="3750126795" sldId="148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4C472-76F3-415C-A7DE-E3C35B84C1FE}" type="doc">
      <dgm:prSet loTypeId="urn:microsoft.com/office/officeart/2016/7/layout/RepeatingBendingProcessNew" loCatId="process" qsTypeId="urn:microsoft.com/office/officeart/2005/8/quickstyle/simple2" qsCatId="simple" csTypeId="urn:microsoft.com/office/officeart/2005/8/colors/accent3_1" csCatId="accent3"/>
      <dgm:spPr/>
      <dgm:t>
        <a:bodyPr/>
        <a:lstStyle/>
        <a:p>
          <a:endParaRPr lang="en-US"/>
        </a:p>
      </dgm:t>
    </dgm:pt>
    <dgm:pt modelId="{0C5C33D0-A970-4882-A01A-2BC4B8E30BE9}">
      <dgm:prSet/>
      <dgm:spPr/>
      <dgm:t>
        <a:bodyPr/>
        <a:lstStyle/>
        <a:p>
          <a:r>
            <a:rPr lang="en-US"/>
            <a:t>1) </a:t>
          </a:r>
          <a:r>
            <a:rPr lang="en-AU"/>
            <a:t>NULL VALUES</a:t>
          </a:r>
          <a:endParaRPr lang="en-US"/>
        </a:p>
      </dgm:t>
    </dgm:pt>
    <dgm:pt modelId="{E2DDACE8-2C98-467D-99FB-9316E49572D1}" type="parTrans" cxnId="{81D6F595-D3BC-4BB9-921E-D273C28CE813}">
      <dgm:prSet/>
      <dgm:spPr/>
      <dgm:t>
        <a:bodyPr/>
        <a:lstStyle/>
        <a:p>
          <a:endParaRPr lang="en-US"/>
        </a:p>
      </dgm:t>
    </dgm:pt>
    <dgm:pt modelId="{31AE308B-BFE9-4C4F-94B8-1287CF2B0D4B}" type="sibTrans" cxnId="{81D6F595-D3BC-4BB9-921E-D273C28CE813}">
      <dgm:prSet/>
      <dgm:spPr/>
      <dgm:t>
        <a:bodyPr/>
        <a:lstStyle/>
        <a:p>
          <a:endParaRPr lang="en-US"/>
        </a:p>
      </dgm:t>
    </dgm:pt>
    <dgm:pt modelId="{451EF44D-268A-4278-8A91-07D7B0F19314}">
      <dgm:prSet/>
      <dgm:spPr/>
      <dgm:t>
        <a:bodyPr/>
        <a:lstStyle/>
        <a:p>
          <a:r>
            <a:rPr lang="en-AU"/>
            <a:t>Columns with a large number of “unknown” values will be dropped. This is the case of the “contact” and “</a:t>
          </a:r>
          <a:r>
            <a:rPr lang="en-AU" err="1"/>
            <a:t>poutcome</a:t>
          </a:r>
          <a:r>
            <a:rPr lang="en-AU"/>
            <a:t>” columns. </a:t>
          </a:r>
          <a:endParaRPr lang="en-US"/>
        </a:p>
      </dgm:t>
    </dgm:pt>
    <dgm:pt modelId="{3680CB4C-2737-4B92-AA8C-974FAA75DB3B}" type="parTrans" cxnId="{40E85BB2-638A-488F-B11E-8F61EE6327BA}">
      <dgm:prSet/>
      <dgm:spPr/>
      <dgm:t>
        <a:bodyPr/>
        <a:lstStyle/>
        <a:p>
          <a:endParaRPr lang="en-US"/>
        </a:p>
      </dgm:t>
    </dgm:pt>
    <dgm:pt modelId="{C8BE07DC-F315-4AA1-B36F-04E43BED60BA}" type="sibTrans" cxnId="{40E85BB2-638A-488F-B11E-8F61EE6327BA}">
      <dgm:prSet/>
      <dgm:spPr/>
      <dgm:t>
        <a:bodyPr/>
        <a:lstStyle/>
        <a:p>
          <a:endParaRPr lang="en-US"/>
        </a:p>
      </dgm:t>
    </dgm:pt>
    <dgm:pt modelId="{072ED12D-F846-475B-AD83-606894FD6285}">
      <dgm:prSet/>
      <dgm:spPr/>
      <dgm:t>
        <a:bodyPr/>
        <a:lstStyle/>
        <a:p>
          <a:r>
            <a:rPr lang="en-AU"/>
            <a:t>Unknown values in the age attribute will be replaced by the average age of the customers. </a:t>
          </a:r>
          <a:endParaRPr lang="en-US"/>
        </a:p>
      </dgm:t>
    </dgm:pt>
    <dgm:pt modelId="{A69BBEE2-F79D-40A6-BD94-89B896A6DFE0}" type="parTrans" cxnId="{9D8B5D16-41A3-427C-BA50-BC99CBAB8B13}">
      <dgm:prSet/>
      <dgm:spPr/>
      <dgm:t>
        <a:bodyPr/>
        <a:lstStyle/>
        <a:p>
          <a:endParaRPr lang="en-US"/>
        </a:p>
      </dgm:t>
    </dgm:pt>
    <dgm:pt modelId="{E437CB2C-5674-4BD0-82AA-C5934284BD27}" type="sibTrans" cxnId="{9D8B5D16-41A3-427C-BA50-BC99CBAB8B13}">
      <dgm:prSet/>
      <dgm:spPr/>
      <dgm:t>
        <a:bodyPr/>
        <a:lstStyle/>
        <a:p>
          <a:endParaRPr lang="en-US"/>
        </a:p>
      </dgm:t>
    </dgm:pt>
    <dgm:pt modelId="{4240139E-F384-4E30-BC4D-E45C5E7C05D9}">
      <dgm:prSet/>
      <dgm:spPr/>
      <dgm:t>
        <a:bodyPr/>
        <a:lstStyle/>
        <a:p>
          <a:r>
            <a:rPr lang="en-AU"/>
            <a:t>Rows with unknown values in education will be dropped. </a:t>
          </a:r>
          <a:endParaRPr lang="en-US"/>
        </a:p>
      </dgm:t>
    </dgm:pt>
    <dgm:pt modelId="{E2181E9B-349B-4DEF-9137-BF9757D9EF3E}" type="parTrans" cxnId="{FF9386D8-62CF-4A6D-9AE1-3B478286435F}">
      <dgm:prSet/>
      <dgm:spPr/>
      <dgm:t>
        <a:bodyPr/>
        <a:lstStyle/>
        <a:p>
          <a:endParaRPr lang="en-US"/>
        </a:p>
      </dgm:t>
    </dgm:pt>
    <dgm:pt modelId="{3A438B81-66AF-4706-BB98-090C35C97DE6}" type="sibTrans" cxnId="{FF9386D8-62CF-4A6D-9AE1-3B478286435F}">
      <dgm:prSet/>
      <dgm:spPr/>
      <dgm:t>
        <a:bodyPr/>
        <a:lstStyle/>
        <a:p>
          <a:endParaRPr lang="en-US"/>
        </a:p>
      </dgm:t>
    </dgm:pt>
    <dgm:pt modelId="{C374554E-1BBF-4E03-97CB-FAE0EFAE754D}">
      <dgm:prSet/>
      <dgm:spPr/>
      <dgm:t>
        <a:bodyPr/>
        <a:lstStyle/>
        <a:p>
          <a:r>
            <a:rPr lang="en-AU"/>
            <a:t>2) BINNING</a:t>
          </a:r>
          <a:endParaRPr lang="en-US"/>
        </a:p>
      </dgm:t>
    </dgm:pt>
    <dgm:pt modelId="{CD480731-5112-4E5D-B287-A21081406373}" type="parTrans" cxnId="{0B2AE8D9-6A21-453C-96CB-540E4B5D3772}">
      <dgm:prSet/>
      <dgm:spPr/>
      <dgm:t>
        <a:bodyPr/>
        <a:lstStyle/>
        <a:p>
          <a:endParaRPr lang="en-US"/>
        </a:p>
      </dgm:t>
    </dgm:pt>
    <dgm:pt modelId="{053F6217-3E8F-4C30-83E0-097F90708BD4}" type="sibTrans" cxnId="{0B2AE8D9-6A21-453C-96CB-540E4B5D3772}">
      <dgm:prSet/>
      <dgm:spPr/>
      <dgm:t>
        <a:bodyPr/>
        <a:lstStyle/>
        <a:p>
          <a:endParaRPr lang="en-US"/>
        </a:p>
      </dgm:t>
    </dgm:pt>
    <dgm:pt modelId="{90DCFB11-25CA-49FD-8C5F-617FC89D8B06}">
      <dgm:prSet/>
      <dgm:spPr/>
      <dgm:t>
        <a:bodyPr/>
        <a:lstStyle/>
        <a:p>
          <a:r>
            <a:rPr lang="en-AU"/>
            <a:t>Categorising age attribute using equal-width binning </a:t>
          </a:r>
          <a:endParaRPr lang="en-US"/>
        </a:p>
      </dgm:t>
    </dgm:pt>
    <dgm:pt modelId="{50294400-E23B-4625-ADF8-A999BC0AFB3B}" type="parTrans" cxnId="{4D1E5526-AFF1-43DC-8492-D20CAE36D331}">
      <dgm:prSet/>
      <dgm:spPr/>
      <dgm:t>
        <a:bodyPr/>
        <a:lstStyle/>
        <a:p>
          <a:endParaRPr lang="en-US"/>
        </a:p>
      </dgm:t>
    </dgm:pt>
    <dgm:pt modelId="{D13BAE7C-7670-4DE3-9740-5F67AF73DE4E}" type="sibTrans" cxnId="{4D1E5526-AFF1-43DC-8492-D20CAE36D331}">
      <dgm:prSet/>
      <dgm:spPr/>
      <dgm:t>
        <a:bodyPr/>
        <a:lstStyle/>
        <a:p>
          <a:endParaRPr lang="en-US"/>
        </a:p>
      </dgm:t>
    </dgm:pt>
    <dgm:pt modelId="{299C065D-D37A-48CB-8B35-261F5D262C1B}" type="pres">
      <dgm:prSet presAssocID="{6144C472-76F3-415C-A7DE-E3C35B84C1FE}" presName="Name0" presStyleCnt="0">
        <dgm:presLayoutVars>
          <dgm:dir/>
          <dgm:resizeHandles val="exact"/>
        </dgm:presLayoutVars>
      </dgm:prSet>
      <dgm:spPr/>
    </dgm:pt>
    <dgm:pt modelId="{951EA5EA-1DB1-4A10-A504-ED5F0E5F715F}" type="pres">
      <dgm:prSet presAssocID="{0C5C33D0-A970-4882-A01A-2BC4B8E30BE9}" presName="node" presStyleLbl="node1" presStyleIdx="0" presStyleCnt="6">
        <dgm:presLayoutVars>
          <dgm:bulletEnabled val="1"/>
        </dgm:presLayoutVars>
      </dgm:prSet>
      <dgm:spPr/>
    </dgm:pt>
    <dgm:pt modelId="{619283DF-DC69-4D38-A81E-21C59898D33F}" type="pres">
      <dgm:prSet presAssocID="{31AE308B-BFE9-4C4F-94B8-1287CF2B0D4B}" presName="sibTrans" presStyleLbl="sibTrans1D1" presStyleIdx="0" presStyleCnt="5"/>
      <dgm:spPr/>
    </dgm:pt>
    <dgm:pt modelId="{FFA52339-73D3-4C36-B1D2-957E385E2263}" type="pres">
      <dgm:prSet presAssocID="{31AE308B-BFE9-4C4F-94B8-1287CF2B0D4B}" presName="connectorText" presStyleLbl="sibTrans1D1" presStyleIdx="0" presStyleCnt="5"/>
      <dgm:spPr/>
    </dgm:pt>
    <dgm:pt modelId="{2AC1ACC3-27F4-41F6-A873-B24AB335CA75}" type="pres">
      <dgm:prSet presAssocID="{451EF44D-268A-4278-8A91-07D7B0F19314}" presName="node" presStyleLbl="node1" presStyleIdx="1" presStyleCnt="6">
        <dgm:presLayoutVars>
          <dgm:bulletEnabled val="1"/>
        </dgm:presLayoutVars>
      </dgm:prSet>
      <dgm:spPr/>
    </dgm:pt>
    <dgm:pt modelId="{4136003E-F19B-400D-B973-86A8E054026D}" type="pres">
      <dgm:prSet presAssocID="{C8BE07DC-F315-4AA1-B36F-04E43BED60BA}" presName="sibTrans" presStyleLbl="sibTrans1D1" presStyleIdx="1" presStyleCnt="5"/>
      <dgm:spPr/>
    </dgm:pt>
    <dgm:pt modelId="{CA64ACE2-FA29-45BF-8639-B6718E90441B}" type="pres">
      <dgm:prSet presAssocID="{C8BE07DC-F315-4AA1-B36F-04E43BED60BA}" presName="connectorText" presStyleLbl="sibTrans1D1" presStyleIdx="1" presStyleCnt="5"/>
      <dgm:spPr/>
    </dgm:pt>
    <dgm:pt modelId="{A919CB72-01C6-4C6F-8208-17BE46EF594E}" type="pres">
      <dgm:prSet presAssocID="{072ED12D-F846-475B-AD83-606894FD6285}" presName="node" presStyleLbl="node1" presStyleIdx="2" presStyleCnt="6">
        <dgm:presLayoutVars>
          <dgm:bulletEnabled val="1"/>
        </dgm:presLayoutVars>
      </dgm:prSet>
      <dgm:spPr/>
    </dgm:pt>
    <dgm:pt modelId="{60CA37D2-635C-4534-AA23-69686FDCF97B}" type="pres">
      <dgm:prSet presAssocID="{E437CB2C-5674-4BD0-82AA-C5934284BD27}" presName="sibTrans" presStyleLbl="sibTrans1D1" presStyleIdx="2" presStyleCnt="5"/>
      <dgm:spPr/>
    </dgm:pt>
    <dgm:pt modelId="{D39CCF12-1670-4B9B-AF33-3C6A1F8B0AE2}" type="pres">
      <dgm:prSet presAssocID="{E437CB2C-5674-4BD0-82AA-C5934284BD27}" presName="connectorText" presStyleLbl="sibTrans1D1" presStyleIdx="2" presStyleCnt="5"/>
      <dgm:spPr/>
    </dgm:pt>
    <dgm:pt modelId="{267CFBB2-D7BF-4ABE-A8B4-741C47C81934}" type="pres">
      <dgm:prSet presAssocID="{4240139E-F384-4E30-BC4D-E45C5E7C05D9}" presName="node" presStyleLbl="node1" presStyleIdx="3" presStyleCnt="6">
        <dgm:presLayoutVars>
          <dgm:bulletEnabled val="1"/>
        </dgm:presLayoutVars>
      </dgm:prSet>
      <dgm:spPr/>
    </dgm:pt>
    <dgm:pt modelId="{D90C32CE-2FD8-4743-B7BF-08DD8EE37923}" type="pres">
      <dgm:prSet presAssocID="{3A438B81-66AF-4706-BB98-090C35C97DE6}" presName="sibTrans" presStyleLbl="sibTrans1D1" presStyleIdx="3" presStyleCnt="5"/>
      <dgm:spPr/>
    </dgm:pt>
    <dgm:pt modelId="{2E686D0E-1078-42A2-8519-6D7967BF9255}" type="pres">
      <dgm:prSet presAssocID="{3A438B81-66AF-4706-BB98-090C35C97DE6}" presName="connectorText" presStyleLbl="sibTrans1D1" presStyleIdx="3" presStyleCnt="5"/>
      <dgm:spPr/>
    </dgm:pt>
    <dgm:pt modelId="{06E78855-EE48-4F4A-85D0-BD3932633C20}" type="pres">
      <dgm:prSet presAssocID="{C374554E-1BBF-4E03-97CB-FAE0EFAE754D}" presName="node" presStyleLbl="node1" presStyleIdx="4" presStyleCnt="6">
        <dgm:presLayoutVars>
          <dgm:bulletEnabled val="1"/>
        </dgm:presLayoutVars>
      </dgm:prSet>
      <dgm:spPr/>
    </dgm:pt>
    <dgm:pt modelId="{A0221EE4-FC78-40DD-9A2F-E46403946231}" type="pres">
      <dgm:prSet presAssocID="{053F6217-3E8F-4C30-83E0-097F90708BD4}" presName="sibTrans" presStyleLbl="sibTrans1D1" presStyleIdx="4" presStyleCnt="5"/>
      <dgm:spPr/>
    </dgm:pt>
    <dgm:pt modelId="{4F8EDB94-FF21-4CCF-8987-F60582DF4FA3}" type="pres">
      <dgm:prSet presAssocID="{053F6217-3E8F-4C30-83E0-097F90708BD4}" presName="connectorText" presStyleLbl="sibTrans1D1" presStyleIdx="4" presStyleCnt="5"/>
      <dgm:spPr/>
    </dgm:pt>
    <dgm:pt modelId="{FF687320-E266-4A3E-A7B3-93B67B7E566C}" type="pres">
      <dgm:prSet presAssocID="{90DCFB11-25CA-49FD-8C5F-617FC89D8B06}" presName="node" presStyleLbl="node1" presStyleIdx="5" presStyleCnt="6">
        <dgm:presLayoutVars>
          <dgm:bulletEnabled val="1"/>
        </dgm:presLayoutVars>
      </dgm:prSet>
      <dgm:spPr/>
    </dgm:pt>
  </dgm:ptLst>
  <dgm:cxnLst>
    <dgm:cxn modelId="{01F39A01-5451-454A-AA2F-2A0282498FA8}" type="presOf" srcId="{31AE308B-BFE9-4C4F-94B8-1287CF2B0D4B}" destId="{FFA52339-73D3-4C36-B1D2-957E385E2263}" srcOrd="1" destOrd="0" presId="urn:microsoft.com/office/officeart/2016/7/layout/RepeatingBendingProcessNew"/>
    <dgm:cxn modelId="{0EE57F03-C708-4269-8C3C-8C0056B68FBB}" type="presOf" srcId="{053F6217-3E8F-4C30-83E0-097F90708BD4}" destId="{4F8EDB94-FF21-4CCF-8987-F60582DF4FA3}" srcOrd="1" destOrd="0" presId="urn:microsoft.com/office/officeart/2016/7/layout/RepeatingBendingProcessNew"/>
    <dgm:cxn modelId="{5139A812-1EB2-4151-B870-D16AB35B7A7E}" type="presOf" srcId="{90DCFB11-25CA-49FD-8C5F-617FC89D8B06}" destId="{FF687320-E266-4A3E-A7B3-93B67B7E566C}" srcOrd="0" destOrd="0" presId="urn:microsoft.com/office/officeart/2016/7/layout/RepeatingBendingProcessNew"/>
    <dgm:cxn modelId="{9D8B5D16-41A3-427C-BA50-BC99CBAB8B13}" srcId="{6144C472-76F3-415C-A7DE-E3C35B84C1FE}" destId="{072ED12D-F846-475B-AD83-606894FD6285}" srcOrd="2" destOrd="0" parTransId="{A69BBEE2-F79D-40A6-BD94-89B896A6DFE0}" sibTransId="{E437CB2C-5674-4BD0-82AA-C5934284BD27}"/>
    <dgm:cxn modelId="{4D1E5526-AFF1-43DC-8492-D20CAE36D331}" srcId="{6144C472-76F3-415C-A7DE-E3C35B84C1FE}" destId="{90DCFB11-25CA-49FD-8C5F-617FC89D8B06}" srcOrd="5" destOrd="0" parTransId="{50294400-E23B-4625-ADF8-A999BC0AFB3B}" sibTransId="{D13BAE7C-7670-4DE3-9740-5F67AF73DE4E}"/>
    <dgm:cxn modelId="{C80D504A-7E0C-4BB4-941E-EDC0ACEAB748}" type="presOf" srcId="{3A438B81-66AF-4706-BB98-090C35C97DE6}" destId="{2E686D0E-1078-42A2-8519-6D7967BF9255}" srcOrd="1" destOrd="0" presId="urn:microsoft.com/office/officeart/2016/7/layout/RepeatingBendingProcessNew"/>
    <dgm:cxn modelId="{BC2B614B-B129-4716-8C5E-8E705FA12077}" type="presOf" srcId="{3A438B81-66AF-4706-BB98-090C35C97DE6}" destId="{D90C32CE-2FD8-4743-B7BF-08DD8EE37923}" srcOrd="0" destOrd="0" presId="urn:microsoft.com/office/officeart/2016/7/layout/RepeatingBendingProcessNew"/>
    <dgm:cxn modelId="{B772C061-5F56-4095-9902-65ADD60DDDB0}" type="presOf" srcId="{072ED12D-F846-475B-AD83-606894FD6285}" destId="{A919CB72-01C6-4C6F-8208-17BE46EF594E}" srcOrd="0" destOrd="0" presId="urn:microsoft.com/office/officeart/2016/7/layout/RepeatingBendingProcessNew"/>
    <dgm:cxn modelId="{8833AF66-ACC9-466B-8D01-A725167FC9D0}" type="presOf" srcId="{C8BE07DC-F315-4AA1-B36F-04E43BED60BA}" destId="{4136003E-F19B-400D-B973-86A8E054026D}" srcOrd="0" destOrd="0" presId="urn:microsoft.com/office/officeart/2016/7/layout/RepeatingBendingProcessNew"/>
    <dgm:cxn modelId="{6E26FF69-8241-46FF-9C14-48EDE13C9E4C}" type="presOf" srcId="{E437CB2C-5674-4BD0-82AA-C5934284BD27}" destId="{60CA37D2-635C-4534-AA23-69686FDCF97B}" srcOrd="0" destOrd="0" presId="urn:microsoft.com/office/officeart/2016/7/layout/RepeatingBendingProcessNew"/>
    <dgm:cxn modelId="{FB4FFC6A-9575-4E00-A320-5D4853F8DC61}" type="presOf" srcId="{6144C472-76F3-415C-A7DE-E3C35B84C1FE}" destId="{299C065D-D37A-48CB-8B35-261F5D262C1B}" srcOrd="0" destOrd="0" presId="urn:microsoft.com/office/officeart/2016/7/layout/RepeatingBendingProcessNew"/>
    <dgm:cxn modelId="{81D6F595-D3BC-4BB9-921E-D273C28CE813}" srcId="{6144C472-76F3-415C-A7DE-E3C35B84C1FE}" destId="{0C5C33D0-A970-4882-A01A-2BC4B8E30BE9}" srcOrd="0" destOrd="0" parTransId="{E2DDACE8-2C98-467D-99FB-9316E49572D1}" sibTransId="{31AE308B-BFE9-4C4F-94B8-1287CF2B0D4B}"/>
    <dgm:cxn modelId="{60CAA89A-60BA-4496-86B7-46003BFE3977}" type="presOf" srcId="{E437CB2C-5674-4BD0-82AA-C5934284BD27}" destId="{D39CCF12-1670-4B9B-AF33-3C6A1F8B0AE2}" srcOrd="1" destOrd="0" presId="urn:microsoft.com/office/officeart/2016/7/layout/RepeatingBendingProcessNew"/>
    <dgm:cxn modelId="{8FCB56A9-6FE0-4460-961E-3804DEA8A8CC}" type="presOf" srcId="{C8BE07DC-F315-4AA1-B36F-04E43BED60BA}" destId="{CA64ACE2-FA29-45BF-8639-B6718E90441B}" srcOrd="1" destOrd="0" presId="urn:microsoft.com/office/officeart/2016/7/layout/RepeatingBendingProcessNew"/>
    <dgm:cxn modelId="{32BD48AC-4BD6-4749-84DC-01B2B08BBBC2}" type="presOf" srcId="{451EF44D-268A-4278-8A91-07D7B0F19314}" destId="{2AC1ACC3-27F4-41F6-A873-B24AB335CA75}" srcOrd="0" destOrd="0" presId="urn:microsoft.com/office/officeart/2016/7/layout/RepeatingBendingProcessNew"/>
    <dgm:cxn modelId="{40E85BB2-638A-488F-B11E-8F61EE6327BA}" srcId="{6144C472-76F3-415C-A7DE-E3C35B84C1FE}" destId="{451EF44D-268A-4278-8A91-07D7B0F19314}" srcOrd="1" destOrd="0" parTransId="{3680CB4C-2737-4B92-AA8C-974FAA75DB3B}" sibTransId="{C8BE07DC-F315-4AA1-B36F-04E43BED60BA}"/>
    <dgm:cxn modelId="{183F83B5-9F4B-4789-962C-1A1959A03A65}" type="presOf" srcId="{0C5C33D0-A970-4882-A01A-2BC4B8E30BE9}" destId="{951EA5EA-1DB1-4A10-A504-ED5F0E5F715F}" srcOrd="0" destOrd="0" presId="urn:microsoft.com/office/officeart/2016/7/layout/RepeatingBendingProcessNew"/>
    <dgm:cxn modelId="{B32F84CB-AB5C-43E6-8A0D-AE9E722023FD}" type="presOf" srcId="{053F6217-3E8F-4C30-83E0-097F90708BD4}" destId="{A0221EE4-FC78-40DD-9A2F-E46403946231}" srcOrd="0" destOrd="0" presId="urn:microsoft.com/office/officeart/2016/7/layout/RepeatingBendingProcessNew"/>
    <dgm:cxn modelId="{FF9386D8-62CF-4A6D-9AE1-3B478286435F}" srcId="{6144C472-76F3-415C-A7DE-E3C35B84C1FE}" destId="{4240139E-F384-4E30-BC4D-E45C5E7C05D9}" srcOrd="3" destOrd="0" parTransId="{E2181E9B-349B-4DEF-9137-BF9757D9EF3E}" sibTransId="{3A438B81-66AF-4706-BB98-090C35C97DE6}"/>
    <dgm:cxn modelId="{0B2AE8D9-6A21-453C-96CB-540E4B5D3772}" srcId="{6144C472-76F3-415C-A7DE-E3C35B84C1FE}" destId="{C374554E-1BBF-4E03-97CB-FAE0EFAE754D}" srcOrd="4" destOrd="0" parTransId="{CD480731-5112-4E5D-B287-A21081406373}" sibTransId="{053F6217-3E8F-4C30-83E0-097F90708BD4}"/>
    <dgm:cxn modelId="{3676AFEB-5C0E-4CF2-9DFD-44511876705A}" type="presOf" srcId="{C374554E-1BBF-4E03-97CB-FAE0EFAE754D}" destId="{06E78855-EE48-4F4A-85D0-BD3932633C20}" srcOrd="0" destOrd="0" presId="urn:microsoft.com/office/officeart/2016/7/layout/RepeatingBendingProcessNew"/>
    <dgm:cxn modelId="{8C7961EC-AAD4-4557-9465-0C49F283A98F}" type="presOf" srcId="{31AE308B-BFE9-4C4F-94B8-1287CF2B0D4B}" destId="{619283DF-DC69-4D38-A81E-21C59898D33F}" srcOrd="0" destOrd="0" presId="urn:microsoft.com/office/officeart/2016/7/layout/RepeatingBendingProcessNew"/>
    <dgm:cxn modelId="{3DBCCEF2-CDF8-4A45-B979-1BAABCA5C726}" type="presOf" srcId="{4240139E-F384-4E30-BC4D-E45C5E7C05D9}" destId="{267CFBB2-D7BF-4ABE-A8B4-741C47C81934}" srcOrd="0" destOrd="0" presId="urn:microsoft.com/office/officeart/2016/7/layout/RepeatingBendingProcessNew"/>
    <dgm:cxn modelId="{EBFB16D3-1FD0-4785-8C2A-C83BE18BA683}" type="presParOf" srcId="{299C065D-D37A-48CB-8B35-261F5D262C1B}" destId="{951EA5EA-1DB1-4A10-A504-ED5F0E5F715F}" srcOrd="0" destOrd="0" presId="urn:microsoft.com/office/officeart/2016/7/layout/RepeatingBendingProcessNew"/>
    <dgm:cxn modelId="{54C5F8F0-7251-4D0F-B924-4856EBD95D30}" type="presParOf" srcId="{299C065D-D37A-48CB-8B35-261F5D262C1B}" destId="{619283DF-DC69-4D38-A81E-21C59898D33F}" srcOrd="1" destOrd="0" presId="urn:microsoft.com/office/officeart/2016/7/layout/RepeatingBendingProcessNew"/>
    <dgm:cxn modelId="{B78A36D6-F053-4CB7-9E82-FA4A9A36C96D}" type="presParOf" srcId="{619283DF-DC69-4D38-A81E-21C59898D33F}" destId="{FFA52339-73D3-4C36-B1D2-957E385E2263}" srcOrd="0" destOrd="0" presId="urn:microsoft.com/office/officeart/2016/7/layout/RepeatingBendingProcessNew"/>
    <dgm:cxn modelId="{395A5E89-C7A0-4238-ACD9-A9F836711C3D}" type="presParOf" srcId="{299C065D-D37A-48CB-8B35-261F5D262C1B}" destId="{2AC1ACC3-27F4-41F6-A873-B24AB335CA75}" srcOrd="2" destOrd="0" presId="urn:microsoft.com/office/officeart/2016/7/layout/RepeatingBendingProcessNew"/>
    <dgm:cxn modelId="{8A2F3A51-6DD1-4171-A99C-2DF376EDAF31}" type="presParOf" srcId="{299C065D-D37A-48CB-8B35-261F5D262C1B}" destId="{4136003E-F19B-400D-B973-86A8E054026D}" srcOrd="3" destOrd="0" presId="urn:microsoft.com/office/officeart/2016/7/layout/RepeatingBendingProcessNew"/>
    <dgm:cxn modelId="{AB60965C-0B1E-4E32-BF5F-87B12D105CAA}" type="presParOf" srcId="{4136003E-F19B-400D-B973-86A8E054026D}" destId="{CA64ACE2-FA29-45BF-8639-B6718E90441B}" srcOrd="0" destOrd="0" presId="urn:microsoft.com/office/officeart/2016/7/layout/RepeatingBendingProcessNew"/>
    <dgm:cxn modelId="{DFF41F62-CC41-433D-8890-966E228DF8C0}" type="presParOf" srcId="{299C065D-D37A-48CB-8B35-261F5D262C1B}" destId="{A919CB72-01C6-4C6F-8208-17BE46EF594E}" srcOrd="4" destOrd="0" presId="urn:microsoft.com/office/officeart/2016/7/layout/RepeatingBendingProcessNew"/>
    <dgm:cxn modelId="{0FB8456E-DEE2-4ED5-BE1B-02A1F0BD921F}" type="presParOf" srcId="{299C065D-D37A-48CB-8B35-261F5D262C1B}" destId="{60CA37D2-635C-4534-AA23-69686FDCF97B}" srcOrd="5" destOrd="0" presId="urn:microsoft.com/office/officeart/2016/7/layout/RepeatingBendingProcessNew"/>
    <dgm:cxn modelId="{2D24AC64-3DFE-469B-84FB-D0F7E97C8AE5}" type="presParOf" srcId="{60CA37D2-635C-4534-AA23-69686FDCF97B}" destId="{D39CCF12-1670-4B9B-AF33-3C6A1F8B0AE2}" srcOrd="0" destOrd="0" presId="urn:microsoft.com/office/officeart/2016/7/layout/RepeatingBendingProcessNew"/>
    <dgm:cxn modelId="{741D5DA1-B2C7-493D-8BDB-5DD906EF0E48}" type="presParOf" srcId="{299C065D-D37A-48CB-8B35-261F5D262C1B}" destId="{267CFBB2-D7BF-4ABE-A8B4-741C47C81934}" srcOrd="6" destOrd="0" presId="urn:microsoft.com/office/officeart/2016/7/layout/RepeatingBendingProcessNew"/>
    <dgm:cxn modelId="{057CC40C-3B4C-4639-8B1F-E7201CD71325}" type="presParOf" srcId="{299C065D-D37A-48CB-8B35-261F5D262C1B}" destId="{D90C32CE-2FD8-4743-B7BF-08DD8EE37923}" srcOrd="7" destOrd="0" presId="urn:microsoft.com/office/officeart/2016/7/layout/RepeatingBendingProcessNew"/>
    <dgm:cxn modelId="{5FA98247-6CCB-43E3-A2B7-12915106AF1A}" type="presParOf" srcId="{D90C32CE-2FD8-4743-B7BF-08DD8EE37923}" destId="{2E686D0E-1078-42A2-8519-6D7967BF9255}" srcOrd="0" destOrd="0" presId="urn:microsoft.com/office/officeart/2016/7/layout/RepeatingBendingProcessNew"/>
    <dgm:cxn modelId="{B9AE2437-1CB9-430E-9E60-7CE31532B130}" type="presParOf" srcId="{299C065D-D37A-48CB-8B35-261F5D262C1B}" destId="{06E78855-EE48-4F4A-85D0-BD3932633C20}" srcOrd="8" destOrd="0" presId="urn:microsoft.com/office/officeart/2016/7/layout/RepeatingBendingProcessNew"/>
    <dgm:cxn modelId="{55069BC2-6DFD-408C-BBE4-F04733D7ADCD}" type="presParOf" srcId="{299C065D-D37A-48CB-8B35-261F5D262C1B}" destId="{A0221EE4-FC78-40DD-9A2F-E46403946231}" srcOrd="9" destOrd="0" presId="urn:microsoft.com/office/officeart/2016/7/layout/RepeatingBendingProcessNew"/>
    <dgm:cxn modelId="{ECF3097C-58D0-441F-BF74-A4E3CD3DE840}" type="presParOf" srcId="{A0221EE4-FC78-40DD-9A2F-E46403946231}" destId="{4F8EDB94-FF21-4CCF-8987-F60582DF4FA3}" srcOrd="0" destOrd="0" presId="urn:microsoft.com/office/officeart/2016/7/layout/RepeatingBendingProcessNew"/>
    <dgm:cxn modelId="{D1509E13-3242-4B66-AF42-910828806A5B}" type="presParOf" srcId="{299C065D-D37A-48CB-8B35-261F5D262C1B}" destId="{FF687320-E266-4A3E-A7B3-93B67B7E566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44C472-76F3-415C-A7DE-E3C35B84C1FE}" type="doc">
      <dgm:prSet loTypeId="urn:microsoft.com/office/officeart/2016/7/layout/RepeatingBendingProcessNew" loCatId="process" qsTypeId="urn:microsoft.com/office/officeart/2005/8/quickstyle/simple2" qsCatId="simple" csTypeId="urn:microsoft.com/office/officeart/2005/8/colors/accent3_1" csCatId="accent3" phldr="1"/>
      <dgm:spPr/>
      <dgm:t>
        <a:bodyPr/>
        <a:lstStyle/>
        <a:p>
          <a:endParaRPr lang="en-US"/>
        </a:p>
      </dgm:t>
    </dgm:pt>
    <dgm:pt modelId="{0C5C33D0-A970-4882-A01A-2BC4B8E30BE9}">
      <dgm:prSet/>
      <dgm:spPr/>
      <dgm:t>
        <a:bodyPr/>
        <a:lstStyle/>
        <a:p>
          <a:pPr algn="l" rtl="0">
            <a:lnSpc>
              <a:spcPct val="140000"/>
            </a:lnSpc>
          </a:pPr>
          <a:r>
            <a:rPr lang="en-AU">
              <a:latin typeface="Calibri"/>
            </a:rPr>
            <a:t>3) Z-SCORE</a:t>
          </a:r>
          <a:r>
            <a:rPr lang="en-AU"/>
            <a:t> NORMALISATION </a:t>
          </a:r>
          <a:endParaRPr lang="en-US"/>
        </a:p>
      </dgm:t>
    </dgm:pt>
    <dgm:pt modelId="{E2DDACE8-2C98-467D-99FB-9316E49572D1}" type="parTrans" cxnId="{81D6F595-D3BC-4BB9-921E-D273C28CE813}">
      <dgm:prSet/>
      <dgm:spPr/>
      <dgm:t>
        <a:bodyPr/>
        <a:lstStyle/>
        <a:p>
          <a:endParaRPr lang="en-US"/>
        </a:p>
      </dgm:t>
    </dgm:pt>
    <dgm:pt modelId="{31AE308B-BFE9-4C4F-94B8-1287CF2B0D4B}" type="sibTrans" cxnId="{81D6F595-D3BC-4BB9-921E-D273C28CE813}">
      <dgm:prSet/>
      <dgm:spPr/>
      <dgm:t>
        <a:bodyPr/>
        <a:lstStyle/>
        <a:p>
          <a:endParaRPr lang="en-US"/>
        </a:p>
      </dgm:t>
    </dgm:pt>
    <dgm:pt modelId="{451EF44D-268A-4278-8A91-07D7B0F19314}">
      <dgm:prSet/>
      <dgm:spPr/>
      <dgm:t>
        <a:bodyPr/>
        <a:lstStyle/>
        <a:p>
          <a:pPr algn="l" rtl="0">
            <a:lnSpc>
              <a:spcPct val="140000"/>
            </a:lnSpc>
          </a:pPr>
          <a:r>
            <a:rPr lang="en-AU"/>
            <a:t>normalise the variation of units of data present in the data set </a:t>
          </a:r>
          <a:endParaRPr lang="en-US">
            <a:latin typeface="Calibri"/>
          </a:endParaRPr>
        </a:p>
      </dgm:t>
    </dgm:pt>
    <dgm:pt modelId="{3680CB4C-2737-4B92-AA8C-974FAA75DB3B}" type="parTrans" cxnId="{40E85BB2-638A-488F-B11E-8F61EE6327BA}">
      <dgm:prSet/>
      <dgm:spPr/>
      <dgm:t>
        <a:bodyPr/>
        <a:lstStyle/>
        <a:p>
          <a:endParaRPr lang="en-US"/>
        </a:p>
      </dgm:t>
    </dgm:pt>
    <dgm:pt modelId="{C8BE07DC-F315-4AA1-B36F-04E43BED60BA}" type="sibTrans" cxnId="{40E85BB2-638A-488F-B11E-8F61EE6327BA}">
      <dgm:prSet/>
      <dgm:spPr/>
      <dgm:t>
        <a:bodyPr/>
        <a:lstStyle/>
        <a:p>
          <a:endParaRPr lang="en-US"/>
        </a:p>
      </dgm:t>
    </dgm:pt>
    <dgm:pt modelId="{C374554E-1BBF-4E03-97CB-FAE0EFAE754D}">
      <dgm:prSet/>
      <dgm:spPr/>
      <dgm:t>
        <a:bodyPr/>
        <a:lstStyle/>
        <a:p>
          <a:pPr algn="l">
            <a:lnSpc>
              <a:spcPct val="140000"/>
            </a:lnSpc>
          </a:pPr>
          <a:r>
            <a:rPr lang="en-AU"/>
            <a:t>applied to all categorical variables such as job, marital, education, default, housing and loan </a:t>
          </a:r>
          <a:endParaRPr lang="en-US"/>
        </a:p>
      </dgm:t>
    </dgm:pt>
    <dgm:pt modelId="{CD480731-5112-4E5D-B287-A21081406373}" type="parTrans" cxnId="{0B2AE8D9-6A21-453C-96CB-540E4B5D3772}">
      <dgm:prSet/>
      <dgm:spPr/>
      <dgm:t>
        <a:bodyPr/>
        <a:lstStyle/>
        <a:p>
          <a:endParaRPr lang="en-US"/>
        </a:p>
      </dgm:t>
    </dgm:pt>
    <dgm:pt modelId="{053F6217-3E8F-4C30-83E0-097F90708BD4}" type="sibTrans" cxnId="{0B2AE8D9-6A21-453C-96CB-540E4B5D3772}">
      <dgm:prSet/>
      <dgm:spPr/>
      <dgm:t>
        <a:bodyPr/>
        <a:lstStyle/>
        <a:p>
          <a:endParaRPr lang="en-US"/>
        </a:p>
      </dgm:t>
    </dgm:pt>
    <dgm:pt modelId="{352B616B-7A7D-42E1-AD91-DDEEB5908583}">
      <dgm:prSet phldr="0"/>
      <dgm:spPr/>
      <dgm:t>
        <a:bodyPr/>
        <a:lstStyle/>
        <a:p>
          <a:pPr algn="l">
            <a:lnSpc>
              <a:spcPct val="140000"/>
            </a:lnSpc>
          </a:pPr>
          <a:r>
            <a:rPr lang="en-AU">
              <a:latin typeface="Calibri"/>
            </a:rPr>
            <a:t>4) ONE-HOT</a:t>
          </a:r>
          <a:r>
            <a:rPr lang="en-AU"/>
            <a:t> ENCODING </a:t>
          </a:r>
          <a:endParaRPr lang="en-US"/>
        </a:p>
      </dgm:t>
    </dgm:pt>
    <dgm:pt modelId="{801EDC4D-9345-47F9-8EAD-DDAF736C486B}" type="parTrans" cxnId="{F0D09F88-FD0D-4CAD-9F0F-1EB43D776EA4}">
      <dgm:prSet/>
      <dgm:spPr/>
    </dgm:pt>
    <dgm:pt modelId="{C49C7854-A889-476C-90E4-2539AC921429}" type="sibTrans" cxnId="{F0D09F88-FD0D-4CAD-9F0F-1EB43D776EA4}">
      <dgm:prSet/>
      <dgm:spPr/>
      <dgm:t>
        <a:bodyPr/>
        <a:lstStyle/>
        <a:p>
          <a:endParaRPr lang="en-US"/>
        </a:p>
      </dgm:t>
    </dgm:pt>
    <dgm:pt modelId="{299C065D-D37A-48CB-8B35-261F5D262C1B}" type="pres">
      <dgm:prSet presAssocID="{6144C472-76F3-415C-A7DE-E3C35B84C1FE}" presName="Name0" presStyleCnt="0">
        <dgm:presLayoutVars>
          <dgm:dir/>
          <dgm:resizeHandles val="exact"/>
        </dgm:presLayoutVars>
      </dgm:prSet>
      <dgm:spPr/>
    </dgm:pt>
    <dgm:pt modelId="{951EA5EA-1DB1-4A10-A504-ED5F0E5F715F}" type="pres">
      <dgm:prSet presAssocID="{0C5C33D0-A970-4882-A01A-2BC4B8E30BE9}" presName="node" presStyleLbl="node1" presStyleIdx="0" presStyleCnt="4">
        <dgm:presLayoutVars>
          <dgm:bulletEnabled val="1"/>
        </dgm:presLayoutVars>
      </dgm:prSet>
      <dgm:spPr/>
    </dgm:pt>
    <dgm:pt modelId="{619283DF-DC69-4D38-A81E-21C59898D33F}" type="pres">
      <dgm:prSet presAssocID="{31AE308B-BFE9-4C4F-94B8-1287CF2B0D4B}" presName="sibTrans" presStyleLbl="sibTrans1D1" presStyleIdx="0" presStyleCnt="3"/>
      <dgm:spPr/>
    </dgm:pt>
    <dgm:pt modelId="{FFA52339-73D3-4C36-B1D2-957E385E2263}" type="pres">
      <dgm:prSet presAssocID="{31AE308B-BFE9-4C4F-94B8-1287CF2B0D4B}" presName="connectorText" presStyleLbl="sibTrans1D1" presStyleIdx="0" presStyleCnt="3"/>
      <dgm:spPr/>
    </dgm:pt>
    <dgm:pt modelId="{2AC1ACC3-27F4-41F6-A873-B24AB335CA75}" type="pres">
      <dgm:prSet presAssocID="{451EF44D-268A-4278-8A91-07D7B0F19314}" presName="node" presStyleLbl="node1" presStyleIdx="1" presStyleCnt="4">
        <dgm:presLayoutVars>
          <dgm:bulletEnabled val="1"/>
        </dgm:presLayoutVars>
      </dgm:prSet>
      <dgm:spPr/>
    </dgm:pt>
    <dgm:pt modelId="{4136003E-F19B-400D-B973-86A8E054026D}" type="pres">
      <dgm:prSet presAssocID="{C8BE07DC-F315-4AA1-B36F-04E43BED60BA}" presName="sibTrans" presStyleLbl="sibTrans1D1" presStyleIdx="1" presStyleCnt="3"/>
      <dgm:spPr/>
    </dgm:pt>
    <dgm:pt modelId="{CA64ACE2-FA29-45BF-8639-B6718E90441B}" type="pres">
      <dgm:prSet presAssocID="{C8BE07DC-F315-4AA1-B36F-04E43BED60BA}" presName="connectorText" presStyleLbl="sibTrans1D1" presStyleIdx="1" presStyleCnt="3"/>
      <dgm:spPr/>
    </dgm:pt>
    <dgm:pt modelId="{26BDCB4D-1E7E-4820-B004-9B39057B89F1}" type="pres">
      <dgm:prSet presAssocID="{352B616B-7A7D-42E1-AD91-DDEEB5908583}" presName="node" presStyleLbl="node1" presStyleIdx="2" presStyleCnt="4">
        <dgm:presLayoutVars>
          <dgm:bulletEnabled val="1"/>
        </dgm:presLayoutVars>
      </dgm:prSet>
      <dgm:spPr/>
    </dgm:pt>
    <dgm:pt modelId="{26549A08-DF9D-46AF-8466-2C91C2575A0D}" type="pres">
      <dgm:prSet presAssocID="{C49C7854-A889-476C-90E4-2539AC921429}" presName="sibTrans" presStyleLbl="sibTrans1D1" presStyleIdx="2" presStyleCnt="3"/>
      <dgm:spPr/>
    </dgm:pt>
    <dgm:pt modelId="{BDB9C76C-FDA4-42BF-A50D-3BC2B081C78E}" type="pres">
      <dgm:prSet presAssocID="{C49C7854-A889-476C-90E4-2539AC921429}" presName="connectorText" presStyleLbl="sibTrans1D1" presStyleIdx="2" presStyleCnt="3"/>
      <dgm:spPr/>
    </dgm:pt>
    <dgm:pt modelId="{06E78855-EE48-4F4A-85D0-BD3932633C20}" type="pres">
      <dgm:prSet presAssocID="{C374554E-1BBF-4E03-97CB-FAE0EFAE754D}" presName="node" presStyleLbl="node1" presStyleIdx="3" presStyleCnt="4">
        <dgm:presLayoutVars>
          <dgm:bulletEnabled val="1"/>
        </dgm:presLayoutVars>
      </dgm:prSet>
      <dgm:spPr/>
    </dgm:pt>
  </dgm:ptLst>
  <dgm:cxnLst>
    <dgm:cxn modelId="{4817F117-3057-46C8-951D-06B37BFD90C1}" type="presOf" srcId="{451EF44D-268A-4278-8A91-07D7B0F19314}" destId="{2AC1ACC3-27F4-41F6-A873-B24AB335CA75}" srcOrd="0" destOrd="0" presId="urn:microsoft.com/office/officeart/2016/7/layout/RepeatingBendingProcessNew"/>
    <dgm:cxn modelId="{C35B8E31-8210-4B16-94BD-139F377C0AEF}" type="presOf" srcId="{C8BE07DC-F315-4AA1-B36F-04E43BED60BA}" destId="{CA64ACE2-FA29-45BF-8639-B6718E90441B}" srcOrd="1" destOrd="0" presId="urn:microsoft.com/office/officeart/2016/7/layout/RepeatingBendingProcessNew"/>
    <dgm:cxn modelId="{1721B94C-297C-4803-9F4C-73188B54E2C6}" type="presOf" srcId="{C8BE07DC-F315-4AA1-B36F-04E43BED60BA}" destId="{4136003E-F19B-400D-B973-86A8E054026D}" srcOrd="0" destOrd="0" presId="urn:microsoft.com/office/officeart/2016/7/layout/RepeatingBendingProcessNew"/>
    <dgm:cxn modelId="{0FC7F959-7AD1-4A8E-975C-46A6B3E25C88}" type="presOf" srcId="{352B616B-7A7D-42E1-AD91-DDEEB5908583}" destId="{26BDCB4D-1E7E-4820-B004-9B39057B89F1}" srcOrd="0" destOrd="0" presId="urn:microsoft.com/office/officeart/2016/7/layout/RepeatingBendingProcessNew"/>
    <dgm:cxn modelId="{EE51755A-1FA0-4C41-917E-AD84D848D0E0}" type="presOf" srcId="{31AE308B-BFE9-4C4F-94B8-1287CF2B0D4B}" destId="{619283DF-DC69-4D38-A81E-21C59898D33F}" srcOrd="0" destOrd="0" presId="urn:microsoft.com/office/officeart/2016/7/layout/RepeatingBendingProcessNew"/>
    <dgm:cxn modelId="{F7EF1C5B-23A7-4583-BBCB-536898C0B56B}" type="presOf" srcId="{0C5C33D0-A970-4882-A01A-2BC4B8E30BE9}" destId="{951EA5EA-1DB1-4A10-A504-ED5F0E5F715F}" srcOrd="0" destOrd="0" presId="urn:microsoft.com/office/officeart/2016/7/layout/RepeatingBendingProcessNew"/>
    <dgm:cxn modelId="{FB4FFC6A-9575-4E00-A320-5D4853F8DC61}" type="presOf" srcId="{6144C472-76F3-415C-A7DE-E3C35B84C1FE}" destId="{299C065D-D37A-48CB-8B35-261F5D262C1B}" srcOrd="0" destOrd="0" presId="urn:microsoft.com/office/officeart/2016/7/layout/RepeatingBendingProcessNew"/>
    <dgm:cxn modelId="{F0D09F88-FD0D-4CAD-9F0F-1EB43D776EA4}" srcId="{6144C472-76F3-415C-A7DE-E3C35B84C1FE}" destId="{352B616B-7A7D-42E1-AD91-DDEEB5908583}" srcOrd="2" destOrd="0" parTransId="{801EDC4D-9345-47F9-8EAD-DDAF736C486B}" sibTransId="{C49C7854-A889-476C-90E4-2539AC921429}"/>
    <dgm:cxn modelId="{6A32328B-9252-499B-861C-DD30719ED32D}" type="presOf" srcId="{C49C7854-A889-476C-90E4-2539AC921429}" destId="{26549A08-DF9D-46AF-8466-2C91C2575A0D}" srcOrd="0" destOrd="0" presId="urn:microsoft.com/office/officeart/2016/7/layout/RepeatingBendingProcessNew"/>
    <dgm:cxn modelId="{5776328E-ED0B-4315-A766-C8990BFF91BB}" type="presOf" srcId="{C49C7854-A889-476C-90E4-2539AC921429}" destId="{BDB9C76C-FDA4-42BF-A50D-3BC2B081C78E}" srcOrd="1" destOrd="0" presId="urn:microsoft.com/office/officeart/2016/7/layout/RepeatingBendingProcessNew"/>
    <dgm:cxn modelId="{8C23978F-8533-420D-B5C4-9619C9073F57}" type="presOf" srcId="{31AE308B-BFE9-4C4F-94B8-1287CF2B0D4B}" destId="{FFA52339-73D3-4C36-B1D2-957E385E2263}" srcOrd="1" destOrd="0" presId="urn:microsoft.com/office/officeart/2016/7/layout/RepeatingBendingProcessNew"/>
    <dgm:cxn modelId="{81D6F595-D3BC-4BB9-921E-D273C28CE813}" srcId="{6144C472-76F3-415C-A7DE-E3C35B84C1FE}" destId="{0C5C33D0-A970-4882-A01A-2BC4B8E30BE9}" srcOrd="0" destOrd="0" parTransId="{E2DDACE8-2C98-467D-99FB-9316E49572D1}" sibTransId="{31AE308B-BFE9-4C4F-94B8-1287CF2B0D4B}"/>
    <dgm:cxn modelId="{4BD95898-C72C-4A93-850B-A269FDBC41BE}" type="presOf" srcId="{C374554E-1BBF-4E03-97CB-FAE0EFAE754D}" destId="{06E78855-EE48-4F4A-85D0-BD3932633C20}" srcOrd="0" destOrd="0" presId="urn:microsoft.com/office/officeart/2016/7/layout/RepeatingBendingProcessNew"/>
    <dgm:cxn modelId="{40E85BB2-638A-488F-B11E-8F61EE6327BA}" srcId="{6144C472-76F3-415C-A7DE-E3C35B84C1FE}" destId="{451EF44D-268A-4278-8A91-07D7B0F19314}" srcOrd="1" destOrd="0" parTransId="{3680CB4C-2737-4B92-AA8C-974FAA75DB3B}" sibTransId="{C8BE07DC-F315-4AA1-B36F-04E43BED60BA}"/>
    <dgm:cxn modelId="{0B2AE8D9-6A21-453C-96CB-540E4B5D3772}" srcId="{6144C472-76F3-415C-A7DE-E3C35B84C1FE}" destId="{C374554E-1BBF-4E03-97CB-FAE0EFAE754D}" srcOrd="3" destOrd="0" parTransId="{CD480731-5112-4E5D-B287-A21081406373}" sibTransId="{053F6217-3E8F-4C30-83E0-097F90708BD4}"/>
    <dgm:cxn modelId="{CEF87285-5AC9-4553-BC47-F03D674ED3C9}" type="presParOf" srcId="{299C065D-D37A-48CB-8B35-261F5D262C1B}" destId="{951EA5EA-1DB1-4A10-A504-ED5F0E5F715F}" srcOrd="0" destOrd="0" presId="urn:microsoft.com/office/officeart/2016/7/layout/RepeatingBendingProcessNew"/>
    <dgm:cxn modelId="{51DA6A51-F15C-4C08-B38D-7025D723277B}" type="presParOf" srcId="{299C065D-D37A-48CB-8B35-261F5D262C1B}" destId="{619283DF-DC69-4D38-A81E-21C59898D33F}" srcOrd="1" destOrd="0" presId="urn:microsoft.com/office/officeart/2016/7/layout/RepeatingBendingProcessNew"/>
    <dgm:cxn modelId="{67E4C984-D27F-44BE-B28B-C85FB321932C}" type="presParOf" srcId="{619283DF-DC69-4D38-A81E-21C59898D33F}" destId="{FFA52339-73D3-4C36-B1D2-957E385E2263}" srcOrd="0" destOrd="0" presId="urn:microsoft.com/office/officeart/2016/7/layout/RepeatingBendingProcessNew"/>
    <dgm:cxn modelId="{3B8CDE3A-D876-4568-9B51-2D2B57FB5353}" type="presParOf" srcId="{299C065D-D37A-48CB-8B35-261F5D262C1B}" destId="{2AC1ACC3-27F4-41F6-A873-B24AB335CA75}" srcOrd="2" destOrd="0" presId="urn:microsoft.com/office/officeart/2016/7/layout/RepeatingBendingProcessNew"/>
    <dgm:cxn modelId="{F9ED39A9-2137-4709-8A51-6B34211EAC31}" type="presParOf" srcId="{299C065D-D37A-48CB-8B35-261F5D262C1B}" destId="{4136003E-F19B-400D-B973-86A8E054026D}" srcOrd="3" destOrd="0" presId="urn:microsoft.com/office/officeart/2016/7/layout/RepeatingBendingProcessNew"/>
    <dgm:cxn modelId="{8E6191DC-C745-46FD-AA32-5F34AD4CC66A}" type="presParOf" srcId="{4136003E-F19B-400D-B973-86A8E054026D}" destId="{CA64ACE2-FA29-45BF-8639-B6718E90441B}" srcOrd="0" destOrd="0" presId="urn:microsoft.com/office/officeart/2016/7/layout/RepeatingBendingProcessNew"/>
    <dgm:cxn modelId="{9D4BA0F0-8B12-4122-A6CE-C35C0D836932}" type="presParOf" srcId="{299C065D-D37A-48CB-8B35-261F5D262C1B}" destId="{26BDCB4D-1E7E-4820-B004-9B39057B89F1}" srcOrd="4" destOrd="0" presId="urn:microsoft.com/office/officeart/2016/7/layout/RepeatingBendingProcessNew"/>
    <dgm:cxn modelId="{FC5EC189-0927-443D-B575-323A7A8FC3ED}" type="presParOf" srcId="{299C065D-D37A-48CB-8B35-261F5D262C1B}" destId="{26549A08-DF9D-46AF-8466-2C91C2575A0D}" srcOrd="5" destOrd="0" presId="urn:microsoft.com/office/officeart/2016/7/layout/RepeatingBendingProcessNew"/>
    <dgm:cxn modelId="{E8820CEE-8EFA-44D4-85A4-5E463B2D514F}" type="presParOf" srcId="{26549A08-DF9D-46AF-8466-2C91C2575A0D}" destId="{BDB9C76C-FDA4-42BF-A50D-3BC2B081C78E}" srcOrd="0" destOrd="0" presId="urn:microsoft.com/office/officeart/2016/7/layout/RepeatingBendingProcessNew"/>
    <dgm:cxn modelId="{31FF9D26-4A37-4740-A0CC-3AE11843D7CC}" type="presParOf" srcId="{299C065D-D37A-48CB-8B35-261F5D262C1B}" destId="{06E78855-EE48-4F4A-85D0-BD3932633C20}"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283DF-DC69-4D38-A81E-21C59898D33F}">
      <dsp:nvSpPr>
        <dsp:cNvPr id="0" name=""/>
        <dsp:cNvSpPr/>
      </dsp:nvSpPr>
      <dsp:spPr>
        <a:xfrm>
          <a:off x="2246774" y="500067"/>
          <a:ext cx="384993" cy="91440"/>
        </a:xfrm>
        <a:custGeom>
          <a:avLst/>
          <a:gdLst/>
          <a:ahLst/>
          <a:cxnLst/>
          <a:rect l="0" t="0" r="0" b="0"/>
          <a:pathLst>
            <a:path>
              <a:moveTo>
                <a:pt x="0" y="45720"/>
              </a:moveTo>
              <a:lnTo>
                <a:pt x="38499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8881" y="543707"/>
        <a:ext cx="20779" cy="4159"/>
      </dsp:txXfrm>
    </dsp:sp>
    <dsp:sp modelId="{951EA5EA-1DB1-4A10-A504-ED5F0E5F715F}">
      <dsp:nvSpPr>
        <dsp:cNvPr id="0" name=""/>
        <dsp:cNvSpPr/>
      </dsp:nvSpPr>
      <dsp:spPr>
        <a:xfrm>
          <a:off x="441645" y="3708"/>
          <a:ext cx="1806929" cy="1084157"/>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541" tIns="92939" rIns="88541" bIns="92939" numCol="1" spcCol="1270" anchor="ctr" anchorCtr="0">
          <a:noAutofit/>
        </a:bodyPr>
        <a:lstStyle/>
        <a:p>
          <a:pPr marL="0" lvl="0" indent="0" algn="ctr" defTabSz="533400">
            <a:lnSpc>
              <a:spcPct val="90000"/>
            </a:lnSpc>
            <a:spcBef>
              <a:spcPct val="0"/>
            </a:spcBef>
            <a:spcAft>
              <a:spcPct val="35000"/>
            </a:spcAft>
            <a:buNone/>
          </a:pPr>
          <a:r>
            <a:rPr lang="en-US" sz="1200" kern="1200"/>
            <a:t>1) </a:t>
          </a:r>
          <a:r>
            <a:rPr lang="en-AU" sz="1200" kern="1200"/>
            <a:t>NULL VALUES</a:t>
          </a:r>
          <a:endParaRPr lang="en-US" sz="1200" kern="1200"/>
        </a:p>
      </dsp:txBody>
      <dsp:txXfrm>
        <a:off x="441645" y="3708"/>
        <a:ext cx="1806929" cy="1084157"/>
      </dsp:txXfrm>
    </dsp:sp>
    <dsp:sp modelId="{4136003E-F19B-400D-B973-86A8E054026D}">
      <dsp:nvSpPr>
        <dsp:cNvPr id="0" name=""/>
        <dsp:cNvSpPr/>
      </dsp:nvSpPr>
      <dsp:spPr>
        <a:xfrm>
          <a:off x="1345110" y="1086066"/>
          <a:ext cx="2222522" cy="384993"/>
        </a:xfrm>
        <a:custGeom>
          <a:avLst/>
          <a:gdLst/>
          <a:ahLst/>
          <a:cxnLst/>
          <a:rect l="0" t="0" r="0" b="0"/>
          <a:pathLst>
            <a:path>
              <a:moveTo>
                <a:pt x="2222522" y="0"/>
              </a:moveTo>
              <a:lnTo>
                <a:pt x="2222522" y="209596"/>
              </a:lnTo>
              <a:lnTo>
                <a:pt x="0" y="209596"/>
              </a:lnTo>
              <a:lnTo>
                <a:pt x="0" y="384993"/>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9845" y="1276482"/>
        <a:ext cx="113052" cy="4159"/>
      </dsp:txXfrm>
    </dsp:sp>
    <dsp:sp modelId="{2AC1ACC3-27F4-41F6-A873-B24AB335CA75}">
      <dsp:nvSpPr>
        <dsp:cNvPr id="0" name=""/>
        <dsp:cNvSpPr/>
      </dsp:nvSpPr>
      <dsp:spPr>
        <a:xfrm>
          <a:off x="2664168" y="3708"/>
          <a:ext cx="1806929" cy="1084157"/>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541" tIns="92939" rIns="88541" bIns="92939" numCol="1" spcCol="1270" anchor="ctr" anchorCtr="0">
          <a:noAutofit/>
        </a:bodyPr>
        <a:lstStyle/>
        <a:p>
          <a:pPr marL="0" lvl="0" indent="0" algn="ctr" defTabSz="533400">
            <a:lnSpc>
              <a:spcPct val="90000"/>
            </a:lnSpc>
            <a:spcBef>
              <a:spcPct val="0"/>
            </a:spcBef>
            <a:spcAft>
              <a:spcPct val="35000"/>
            </a:spcAft>
            <a:buNone/>
          </a:pPr>
          <a:r>
            <a:rPr lang="en-AU" sz="1200" kern="1200"/>
            <a:t>Columns with a large number of “unknown” values will be dropped. This is the case of the “contact” and “</a:t>
          </a:r>
          <a:r>
            <a:rPr lang="en-AU" sz="1200" kern="1200" err="1"/>
            <a:t>poutcome</a:t>
          </a:r>
          <a:r>
            <a:rPr lang="en-AU" sz="1200" kern="1200"/>
            <a:t>” columns. </a:t>
          </a:r>
          <a:endParaRPr lang="en-US" sz="1200" kern="1200"/>
        </a:p>
      </dsp:txBody>
      <dsp:txXfrm>
        <a:off x="2664168" y="3708"/>
        <a:ext cx="1806929" cy="1084157"/>
      </dsp:txXfrm>
    </dsp:sp>
    <dsp:sp modelId="{60CA37D2-635C-4534-AA23-69686FDCF97B}">
      <dsp:nvSpPr>
        <dsp:cNvPr id="0" name=""/>
        <dsp:cNvSpPr/>
      </dsp:nvSpPr>
      <dsp:spPr>
        <a:xfrm>
          <a:off x="2246774" y="1999818"/>
          <a:ext cx="384993" cy="91440"/>
        </a:xfrm>
        <a:custGeom>
          <a:avLst/>
          <a:gdLst/>
          <a:ahLst/>
          <a:cxnLst/>
          <a:rect l="0" t="0" r="0" b="0"/>
          <a:pathLst>
            <a:path>
              <a:moveTo>
                <a:pt x="0" y="45720"/>
              </a:moveTo>
              <a:lnTo>
                <a:pt x="38499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8881" y="2043458"/>
        <a:ext cx="20779" cy="4159"/>
      </dsp:txXfrm>
    </dsp:sp>
    <dsp:sp modelId="{A919CB72-01C6-4C6F-8208-17BE46EF594E}">
      <dsp:nvSpPr>
        <dsp:cNvPr id="0" name=""/>
        <dsp:cNvSpPr/>
      </dsp:nvSpPr>
      <dsp:spPr>
        <a:xfrm>
          <a:off x="441645" y="1503459"/>
          <a:ext cx="1806929" cy="1084157"/>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541" tIns="92939" rIns="88541" bIns="92939" numCol="1" spcCol="1270" anchor="ctr" anchorCtr="0">
          <a:noAutofit/>
        </a:bodyPr>
        <a:lstStyle/>
        <a:p>
          <a:pPr marL="0" lvl="0" indent="0" algn="ctr" defTabSz="533400">
            <a:lnSpc>
              <a:spcPct val="90000"/>
            </a:lnSpc>
            <a:spcBef>
              <a:spcPct val="0"/>
            </a:spcBef>
            <a:spcAft>
              <a:spcPct val="35000"/>
            </a:spcAft>
            <a:buNone/>
          </a:pPr>
          <a:r>
            <a:rPr lang="en-AU" sz="1200" kern="1200"/>
            <a:t>Unknown values in the age attribute will be replaced by the average age of the customers. </a:t>
          </a:r>
          <a:endParaRPr lang="en-US" sz="1200" kern="1200"/>
        </a:p>
      </dsp:txBody>
      <dsp:txXfrm>
        <a:off x="441645" y="1503459"/>
        <a:ext cx="1806929" cy="1084157"/>
      </dsp:txXfrm>
    </dsp:sp>
    <dsp:sp modelId="{D90C32CE-2FD8-4743-B7BF-08DD8EE37923}">
      <dsp:nvSpPr>
        <dsp:cNvPr id="0" name=""/>
        <dsp:cNvSpPr/>
      </dsp:nvSpPr>
      <dsp:spPr>
        <a:xfrm>
          <a:off x="1345110" y="2585817"/>
          <a:ext cx="2222522" cy="384993"/>
        </a:xfrm>
        <a:custGeom>
          <a:avLst/>
          <a:gdLst/>
          <a:ahLst/>
          <a:cxnLst/>
          <a:rect l="0" t="0" r="0" b="0"/>
          <a:pathLst>
            <a:path>
              <a:moveTo>
                <a:pt x="2222522" y="0"/>
              </a:moveTo>
              <a:lnTo>
                <a:pt x="2222522" y="209596"/>
              </a:lnTo>
              <a:lnTo>
                <a:pt x="0" y="209596"/>
              </a:lnTo>
              <a:lnTo>
                <a:pt x="0" y="384993"/>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9845" y="2776234"/>
        <a:ext cx="113052" cy="4159"/>
      </dsp:txXfrm>
    </dsp:sp>
    <dsp:sp modelId="{267CFBB2-D7BF-4ABE-A8B4-741C47C81934}">
      <dsp:nvSpPr>
        <dsp:cNvPr id="0" name=""/>
        <dsp:cNvSpPr/>
      </dsp:nvSpPr>
      <dsp:spPr>
        <a:xfrm>
          <a:off x="2664168" y="1503459"/>
          <a:ext cx="1806929" cy="1084157"/>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541" tIns="92939" rIns="88541" bIns="92939" numCol="1" spcCol="1270" anchor="ctr" anchorCtr="0">
          <a:noAutofit/>
        </a:bodyPr>
        <a:lstStyle/>
        <a:p>
          <a:pPr marL="0" lvl="0" indent="0" algn="ctr" defTabSz="533400">
            <a:lnSpc>
              <a:spcPct val="90000"/>
            </a:lnSpc>
            <a:spcBef>
              <a:spcPct val="0"/>
            </a:spcBef>
            <a:spcAft>
              <a:spcPct val="35000"/>
            </a:spcAft>
            <a:buNone/>
          </a:pPr>
          <a:r>
            <a:rPr lang="en-AU" sz="1200" kern="1200"/>
            <a:t>Rows with unknown values in education will be dropped. </a:t>
          </a:r>
          <a:endParaRPr lang="en-US" sz="1200" kern="1200"/>
        </a:p>
      </dsp:txBody>
      <dsp:txXfrm>
        <a:off x="2664168" y="1503459"/>
        <a:ext cx="1806929" cy="1084157"/>
      </dsp:txXfrm>
    </dsp:sp>
    <dsp:sp modelId="{A0221EE4-FC78-40DD-9A2F-E46403946231}">
      <dsp:nvSpPr>
        <dsp:cNvPr id="0" name=""/>
        <dsp:cNvSpPr/>
      </dsp:nvSpPr>
      <dsp:spPr>
        <a:xfrm>
          <a:off x="2246774" y="3499569"/>
          <a:ext cx="384993" cy="91440"/>
        </a:xfrm>
        <a:custGeom>
          <a:avLst/>
          <a:gdLst/>
          <a:ahLst/>
          <a:cxnLst/>
          <a:rect l="0" t="0" r="0" b="0"/>
          <a:pathLst>
            <a:path>
              <a:moveTo>
                <a:pt x="0" y="45720"/>
              </a:moveTo>
              <a:lnTo>
                <a:pt x="38499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8881" y="3543209"/>
        <a:ext cx="20779" cy="4159"/>
      </dsp:txXfrm>
    </dsp:sp>
    <dsp:sp modelId="{06E78855-EE48-4F4A-85D0-BD3932633C20}">
      <dsp:nvSpPr>
        <dsp:cNvPr id="0" name=""/>
        <dsp:cNvSpPr/>
      </dsp:nvSpPr>
      <dsp:spPr>
        <a:xfrm>
          <a:off x="441645" y="3003210"/>
          <a:ext cx="1806929" cy="1084157"/>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541" tIns="92939" rIns="88541" bIns="92939" numCol="1" spcCol="1270" anchor="ctr" anchorCtr="0">
          <a:noAutofit/>
        </a:bodyPr>
        <a:lstStyle/>
        <a:p>
          <a:pPr marL="0" lvl="0" indent="0" algn="ctr" defTabSz="533400">
            <a:lnSpc>
              <a:spcPct val="90000"/>
            </a:lnSpc>
            <a:spcBef>
              <a:spcPct val="0"/>
            </a:spcBef>
            <a:spcAft>
              <a:spcPct val="35000"/>
            </a:spcAft>
            <a:buNone/>
          </a:pPr>
          <a:r>
            <a:rPr lang="en-AU" sz="1200" kern="1200"/>
            <a:t>2) BINNING</a:t>
          </a:r>
          <a:endParaRPr lang="en-US" sz="1200" kern="1200"/>
        </a:p>
      </dsp:txBody>
      <dsp:txXfrm>
        <a:off x="441645" y="3003210"/>
        <a:ext cx="1806929" cy="1084157"/>
      </dsp:txXfrm>
    </dsp:sp>
    <dsp:sp modelId="{FF687320-E266-4A3E-A7B3-93B67B7E566C}">
      <dsp:nvSpPr>
        <dsp:cNvPr id="0" name=""/>
        <dsp:cNvSpPr/>
      </dsp:nvSpPr>
      <dsp:spPr>
        <a:xfrm>
          <a:off x="2664168" y="3003210"/>
          <a:ext cx="1806929" cy="1084157"/>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541" tIns="92939" rIns="88541" bIns="92939" numCol="1" spcCol="1270" anchor="ctr" anchorCtr="0">
          <a:noAutofit/>
        </a:bodyPr>
        <a:lstStyle/>
        <a:p>
          <a:pPr marL="0" lvl="0" indent="0" algn="ctr" defTabSz="533400">
            <a:lnSpc>
              <a:spcPct val="90000"/>
            </a:lnSpc>
            <a:spcBef>
              <a:spcPct val="0"/>
            </a:spcBef>
            <a:spcAft>
              <a:spcPct val="35000"/>
            </a:spcAft>
            <a:buNone/>
          </a:pPr>
          <a:r>
            <a:rPr lang="en-AU" sz="1200" kern="1200"/>
            <a:t>Categorising age attribute using equal-width binning </a:t>
          </a:r>
          <a:endParaRPr lang="en-US" sz="1200" kern="1200"/>
        </a:p>
      </dsp:txBody>
      <dsp:txXfrm>
        <a:off x="2664168" y="3003210"/>
        <a:ext cx="1806929" cy="1084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283DF-DC69-4D38-A81E-21C59898D33F}">
      <dsp:nvSpPr>
        <dsp:cNvPr id="0" name=""/>
        <dsp:cNvSpPr/>
      </dsp:nvSpPr>
      <dsp:spPr>
        <a:xfrm>
          <a:off x="1809844" y="1267717"/>
          <a:ext cx="385429" cy="91440"/>
        </a:xfrm>
        <a:custGeom>
          <a:avLst/>
          <a:gdLst/>
          <a:ahLst/>
          <a:cxnLst/>
          <a:rect l="0" t="0" r="0" b="0"/>
          <a:pathLst>
            <a:path>
              <a:moveTo>
                <a:pt x="0" y="45720"/>
              </a:moveTo>
              <a:lnTo>
                <a:pt x="38542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2158" y="1311354"/>
        <a:ext cx="20801" cy="4164"/>
      </dsp:txXfrm>
    </dsp:sp>
    <dsp:sp modelId="{951EA5EA-1DB1-4A10-A504-ED5F0E5F715F}">
      <dsp:nvSpPr>
        <dsp:cNvPr id="0" name=""/>
        <dsp:cNvSpPr/>
      </dsp:nvSpPr>
      <dsp:spPr>
        <a:xfrm>
          <a:off x="2819" y="770789"/>
          <a:ext cx="1808825" cy="1085295"/>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634" tIns="93037" rIns="88634" bIns="93037" numCol="1" spcCol="1270" anchor="ctr" anchorCtr="0">
          <a:noAutofit/>
        </a:bodyPr>
        <a:lstStyle/>
        <a:p>
          <a:pPr marL="0" lvl="0" indent="0" algn="l" defTabSz="533400" rtl="0">
            <a:lnSpc>
              <a:spcPct val="140000"/>
            </a:lnSpc>
            <a:spcBef>
              <a:spcPct val="0"/>
            </a:spcBef>
            <a:spcAft>
              <a:spcPct val="35000"/>
            </a:spcAft>
            <a:buNone/>
          </a:pPr>
          <a:r>
            <a:rPr lang="en-AU" sz="1200" kern="1200">
              <a:latin typeface="Calibri"/>
            </a:rPr>
            <a:t>3) Z-SCORE</a:t>
          </a:r>
          <a:r>
            <a:rPr lang="en-AU" sz="1200" kern="1200"/>
            <a:t> NORMALISATION </a:t>
          </a:r>
          <a:endParaRPr lang="en-US" sz="1200" kern="1200"/>
        </a:p>
      </dsp:txBody>
      <dsp:txXfrm>
        <a:off x="2819" y="770789"/>
        <a:ext cx="1808825" cy="1085295"/>
      </dsp:txXfrm>
    </dsp:sp>
    <dsp:sp modelId="{4136003E-F19B-400D-B973-86A8E054026D}">
      <dsp:nvSpPr>
        <dsp:cNvPr id="0" name=""/>
        <dsp:cNvSpPr/>
      </dsp:nvSpPr>
      <dsp:spPr>
        <a:xfrm>
          <a:off x="907232" y="1854284"/>
          <a:ext cx="2224854" cy="385429"/>
        </a:xfrm>
        <a:custGeom>
          <a:avLst/>
          <a:gdLst/>
          <a:ahLst/>
          <a:cxnLst/>
          <a:rect l="0" t="0" r="0" b="0"/>
          <a:pathLst>
            <a:path>
              <a:moveTo>
                <a:pt x="2224854" y="0"/>
              </a:moveTo>
              <a:lnTo>
                <a:pt x="2224854" y="209814"/>
              </a:lnTo>
              <a:lnTo>
                <a:pt x="0" y="209814"/>
              </a:lnTo>
              <a:lnTo>
                <a:pt x="0" y="385429"/>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3074" y="2044917"/>
        <a:ext cx="113170" cy="4164"/>
      </dsp:txXfrm>
    </dsp:sp>
    <dsp:sp modelId="{2AC1ACC3-27F4-41F6-A873-B24AB335CA75}">
      <dsp:nvSpPr>
        <dsp:cNvPr id="0" name=""/>
        <dsp:cNvSpPr/>
      </dsp:nvSpPr>
      <dsp:spPr>
        <a:xfrm>
          <a:off x="2227674" y="770789"/>
          <a:ext cx="1808825" cy="1085295"/>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634" tIns="93037" rIns="88634" bIns="93037" numCol="1" spcCol="1270" anchor="ctr" anchorCtr="0">
          <a:noAutofit/>
        </a:bodyPr>
        <a:lstStyle/>
        <a:p>
          <a:pPr marL="0" lvl="0" indent="0" algn="l" defTabSz="533400" rtl="0">
            <a:lnSpc>
              <a:spcPct val="140000"/>
            </a:lnSpc>
            <a:spcBef>
              <a:spcPct val="0"/>
            </a:spcBef>
            <a:spcAft>
              <a:spcPct val="35000"/>
            </a:spcAft>
            <a:buNone/>
          </a:pPr>
          <a:r>
            <a:rPr lang="en-AU" sz="1200" kern="1200"/>
            <a:t>normalise the variation of units of data present in the data set </a:t>
          </a:r>
          <a:endParaRPr lang="en-US" sz="1200" kern="1200">
            <a:latin typeface="Calibri"/>
          </a:endParaRPr>
        </a:p>
      </dsp:txBody>
      <dsp:txXfrm>
        <a:off x="2227674" y="770789"/>
        <a:ext cx="1808825" cy="1085295"/>
      </dsp:txXfrm>
    </dsp:sp>
    <dsp:sp modelId="{26549A08-DF9D-46AF-8466-2C91C2575A0D}">
      <dsp:nvSpPr>
        <dsp:cNvPr id="0" name=""/>
        <dsp:cNvSpPr/>
      </dsp:nvSpPr>
      <dsp:spPr>
        <a:xfrm>
          <a:off x="1809844" y="2769041"/>
          <a:ext cx="385429" cy="91440"/>
        </a:xfrm>
        <a:custGeom>
          <a:avLst/>
          <a:gdLst/>
          <a:ahLst/>
          <a:cxnLst/>
          <a:rect l="0" t="0" r="0" b="0"/>
          <a:pathLst>
            <a:path>
              <a:moveTo>
                <a:pt x="0" y="45720"/>
              </a:moveTo>
              <a:lnTo>
                <a:pt x="38542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2158" y="2812679"/>
        <a:ext cx="20801" cy="4164"/>
      </dsp:txXfrm>
    </dsp:sp>
    <dsp:sp modelId="{26BDCB4D-1E7E-4820-B004-9B39057B89F1}">
      <dsp:nvSpPr>
        <dsp:cNvPr id="0" name=""/>
        <dsp:cNvSpPr/>
      </dsp:nvSpPr>
      <dsp:spPr>
        <a:xfrm>
          <a:off x="2819" y="2272114"/>
          <a:ext cx="1808825" cy="1085295"/>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634" tIns="93037" rIns="88634" bIns="93037" numCol="1" spcCol="1270" anchor="ctr" anchorCtr="0">
          <a:noAutofit/>
        </a:bodyPr>
        <a:lstStyle/>
        <a:p>
          <a:pPr marL="0" lvl="0" indent="0" algn="l" defTabSz="533400">
            <a:lnSpc>
              <a:spcPct val="140000"/>
            </a:lnSpc>
            <a:spcBef>
              <a:spcPct val="0"/>
            </a:spcBef>
            <a:spcAft>
              <a:spcPct val="35000"/>
            </a:spcAft>
            <a:buNone/>
          </a:pPr>
          <a:r>
            <a:rPr lang="en-AU" sz="1200" kern="1200">
              <a:latin typeface="Calibri"/>
            </a:rPr>
            <a:t>4) ONE-HOT</a:t>
          </a:r>
          <a:r>
            <a:rPr lang="en-AU" sz="1200" kern="1200"/>
            <a:t> ENCODING </a:t>
          </a:r>
          <a:endParaRPr lang="en-US" sz="1200" kern="1200"/>
        </a:p>
      </dsp:txBody>
      <dsp:txXfrm>
        <a:off x="2819" y="2272114"/>
        <a:ext cx="1808825" cy="1085295"/>
      </dsp:txXfrm>
    </dsp:sp>
    <dsp:sp modelId="{06E78855-EE48-4F4A-85D0-BD3932633C20}">
      <dsp:nvSpPr>
        <dsp:cNvPr id="0" name=""/>
        <dsp:cNvSpPr/>
      </dsp:nvSpPr>
      <dsp:spPr>
        <a:xfrm>
          <a:off x="2227674" y="2272114"/>
          <a:ext cx="1808825" cy="1085295"/>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634" tIns="93037" rIns="88634" bIns="93037" numCol="1" spcCol="1270" anchor="ctr" anchorCtr="0">
          <a:noAutofit/>
        </a:bodyPr>
        <a:lstStyle/>
        <a:p>
          <a:pPr marL="0" lvl="0" indent="0" algn="l" defTabSz="533400">
            <a:lnSpc>
              <a:spcPct val="140000"/>
            </a:lnSpc>
            <a:spcBef>
              <a:spcPct val="0"/>
            </a:spcBef>
            <a:spcAft>
              <a:spcPct val="35000"/>
            </a:spcAft>
            <a:buNone/>
          </a:pPr>
          <a:r>
            <a:rPr lang="en-AU" sz="1200" kern="1200"/>
            <a:t>applied to all categorical variables such as job, marital, education, default, housing and loan </a:t>
          </a:r>
          <a:endParaRPr lang="en-US" sz="1200" kern="1200"/>
        </a:p>
      </dsp:txBody>
      <dsp:txXfrm>
        <a:off x="2227674" y="2272114"/>
        <a:ext cx="1808825" cy="1085295"/>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1440" tIns="45720" rIns="91440" bIns="45720" rtlCol="0"/>
          <a:lstStyle>
            <a:lvl1pPr algn="l">
              <a:defRPr sz="1200"/>
            </a:lvl1pPr>
          </a:lstStyle>
          <a:p>
            <a:endParaRPr lang="en-US">
              <a:latin typeface="Arial"/>
            </a:endParaRPr>
          </a:p>
        </p:txBody>
      </p:sp>
      <p:sp>
        <p:nvSpPr>
          <p:cNvPr id="3" name="Date Placeholder 2"/>
          <p:cNvSpPr>
            <a:spLocks noGrp="1"/>
          </p:cNvSpPr>
          <p:nvPr>
            <p:ph type="dt" sz="quarter" idx="1"/>
          </p:nvPr>
        </p:nvSpPr>
        <p:spPr>
          <a:xfrm>
            <a:off x="4143588" y="0"/>
            <a:ext cx="3169920" cy="480060"/>
          </a:xfrm>
          <a:prstGeom prst="rect">
            <a:avLst/>
          </a:prstGeom>
        </p:spPr>
        <p:txBody>
          <a:bodyPr vert="horz" lIns="91440" tIns="45720" rIns="91440" bIns="45720" rtlCol="0"/>
          <a:lstStyle>
            <a:lvl1pPr algn="r">
              <a:defRPr sz="1200"/>
            </a:lvl1pPr>
          </a:lstStyle>
          <a:p>
            <a:fld id="{E26FFCA2-BF6D-CE44-A430-3AEE88891A9E}" type="datetimeFigureOut">
              <a:rPr lang="en-US" smtClean="0">
                <a:latin typeface="Arial"/>
              </a:rPr>
              <a:t>11/2/21</a:t>
            </a:fld>
            <a:endParaRPr lang="en-US">
              <a:latin typeface="Arial"/>
            </a:endParaRPr>
          </a:p>
        </p:txBody>
      </p:sp>
      <p:sp>
        <p:nvSpPr>
          <p:cNvPr id="4" name="Footer Placeholder 3"/>
          <p:cNvSpPr>
            <a:spLocks noGrp="1"/>
          </p:cNvSpPr>
          <p:nvPr>
            <p:ph type="ftr" sz="quarter" idx="2"/>
          </p:nvPr>
        </p:nvSpPr>
        <p:spPr>
          <a:xfrm>
            <a:off x="0" y="9119473"/>
            <a:ext cx="3169920" cy="480060"/>
          </a:xfrm>
          <a:prstGeom prst="rect">
            <a:avLst/>
          </a:prstGeom>
        </p:spPr>
        <p:txBody>
          <a:bodyPr vert="horz" lIns="91440" tIns="45720" rIns="91440" bIns="45720" rtlCol="0" anchor="b"/>
          <a:lstStyle>
            <a:lvl1pPr algn="l">
              <a:defRPr sz="1200"/>
            </a:lvl1pPr>
          </a:lstStyle>
          <a:p>
            <a:endParaRPr lang="en-US">
              <a:latin typeface="Arial"/>
            </a:endParaRPr>
          </a:p>
        </p:txBody>
      </p:sp>
      <p:sp>
        <p:nvSpPr>
          <p:cNvPr id="5" name="Slide Number Placeholder 4"/>
          <p:cNvSpPr>
            <a:spLocks noGrp="1"/>
          </p:cNvSpPr>
          <p:nvPr>
            <p:ph type="sldNum" sz="quarter" idx="3"/>
          </p:nvPr>
        </p:nvSpPr>
        <p:spPr>
          <a:xfrm>
            <a:off x="4143588" y="9119473"/>
            <a:ext cx="3169920" cy="480060"/>
          </a:xfrm>
          <a:prstGeom prst="rect">
            <a:avLst/>
          </a:prstGeom>
        </p:spPr>
        <p:txBody>
          <a:bodyPr vert="horz" lIns="91440" tIns="45720" rIns="91440" bIns="45720" rtlCol="0" anchor="b"/>
          <a:lstStyle>
            <a:lvl1pPr algn="r">
              <a:defRPr sz="1200"/>
            </a:lvl1pPr>
          </a:lstStyle>
          <a:p>
            <a:fld id="{B5BA992C-4394-4E4E-9793-4EB1E3E1D25A}" type="slidenum">
              <a:rPr lang="en-US" smtClean="0">
                <a:latin typeface="Arial"/>
              </a:rPr>
              <a:t>‹#›</a:t>
            </a:fld>
            <a:endParaRPr lang="en-US">
              <a:latin typeface="Arial"/>
            </a:endParaRPr>
          </a:p>
        </p:txBody>
      </p:sp>
    </p:spTree>
    <p:extLst>
      <p:ext uri="{BB962C8B-B14F-4D97-AF65-F5344CB8AC3E}">
        <p14:creationId xmlns:p14="http://schemas.microsoft.com/office/powerpoint/2010/main" val="18202212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1440" tIns="45720" rIns="91440" bIns="45720" rtlCol="0"/>
          <a:lstStyle>
            <a:lvl1pPr algn="l">
              <a:defRPr sz="1200">
                <a:latin typeface="Arial"/>
              </a:defRPr>
            </a:lvl1pPr>
          </a:lstStyle>
          <a:p>
            <a:endParaRPr lang="en-US"/>
          </a:p>
        </p:txBody>
      </p:sp>
      <p:sp>
        <p:nvSpPr>
          <p:cNvPr id="3" name="Date Placeholder 2"/>
          <p:cNvSpPr>
            <a:spLocks noGrp="1"/>
          </p:cNvSpPr>
          <p:nvPr>
            <p:ph type="dt" idx="1"/>
          </p:nvPr>
        </p:nvSpPr>
        <p:spPr>
          <a:xfrm>
            <a:off x="4143588" y="0"/>
            <a:ext cx="3169920" cy="480060"/>
          </a:xfrm>
          <a:prstGeom prst="rect">
            <a:avLst/>
          </a:prstGeom>
        </p:spPr>
        <p:txBody>
          <a:bodyPr vert="horz" lIns="91440" tIns="45720" rIns="91440" bIns="45720" rtlCol="0"/>
          <a:lstStyle>
            <a:lvl1pPr algn="r">
              <a:defRPr sz="1200">
                <a:latin typeface="Arial"/>
              </a:defRPr>
            </a:lvl1pPr>
          </a:lstStyle>
          <a:p>
            <a:fld id="{16A57A62-2764-F542-B86B-77C5E138D015}" type="datetimeFigureOut">
              <a:rPr lang="en-US" smtClean="0"/>
              <a:pPr/>
              <a:t>11/2/21</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9119473"/>
            <a:ext cx="3169920" cy="480060"/>
          </a:xfrm>
          <a:prstGeom prst="rect">
            <a:avLst/>
          </a:prstGeom>
        </p:spPr>
        <p:txBody>
          <a:bodyPr vert="horz" lIns="91440" tIns="45720" rIns="91440" bIns="45720" rtlCol="0" anchor="b"/>
          <a:lstStyle>
            <a:lvl1pPr algn="l">
              <a:defRPr sz="1200">
                <a:latin typeface="Arial"/>
              </a:defRPr>
            </a:lvl1pPr>
          </a:lstStyle>
          <a:p>
            <a:endParaRPr lang="en-US"/>
          </a:p>
        </p:txBody>
      </p:sp>
      <p:sp>
        <p:nvSpPr>
          <p:cNvPr id="7" name="Slide Number Placeholder 6"/>
          <p:cNvSpPr>
            <a:spLocks noGrp="1"/>
          </p:cNvSpPr>
          <p:nvPr>
            <p:ph type="sldNum" sz="quarter" idx="5"/>
          </p:nvPr>
        </p:nvSpPr>
        <p:spPr>
          <a:xfrm>
            <a:off x="4143588" y="9119473"/>
            <a:ext cx="3169920" cy="480060"/>
          </a:xfrm>
          <a:prstGeom prst="rect">
            <a:avLst/>
          </a:prstGeom>
        </p:spPr>
        <p:txBody>
          <a:bodyPr vert="horz" lIns="91440" tIns="45720" rIns="91440" bIns="45720" rtlCol="0" anchor="b"/>
          <a:lstStyle>
            <a:lvl1pPr algn="r">
              <a:defRPr sz="1200">
                <a:latin typeface="Arial"/>
              </a:defRPr>
            </a:lvl1pPr>
          </a:lstStyle>
          <a:p>
            <a:fld id="{19A93E2E-41BE-9948-9CD4-5372A3778816}" type="slidenum">
              <a:rPr lang="en-US" smtClean="0"/>
              <a:pPr/>
              <a:t>‹#›</a:t>
            </a:fld>
            <a:endParaRPr lang="en-US"/>
          </a:p>
        </p:txBody>
      </p:sp>
    </p:spTree>
    <p:extLst>
      <p:ext uri="{BB962C8B-B14F-4D97-AF65-F5344CB8AC3E}">
        <p14:creationId xmlns:p14="http://schemas.microsoft.com/office/powerpoint/2010/main" val="14849067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Gabriela. </a:t>
            </a:r>
          </a:p>
          <a:p>
            <a:r>
              <a:rPr lang="en-US" dirty="0"/>
              <a:t>Our group has worked on a case study from a Portuguese Bank. </a:t>
            </a:r>
          </a:p>
          <a:p>
            <a:endParaRPr lang="en-US" dirty="0"/>
          </a:p>
          <a:p>
            <a:r>
              <a:rPr lang="en-US" dirty="0"/>
              <a:t>We have developed a classifier to predict whether a certain bank customer would subscribe or not to a term deposit. </a:t>
            </a:r>
          </a:p>
          <a:p>
            <a:endParaRPr lang="en-US" dirty="0"/>
          </a:p>
          <a:p>
            <a:r>
              <a:rPr lang="en-US" dirty="0"/>
              <a:t>First, we would like to start our presentation with a short storytelling about our case study. Then, we will explain how we developed our classifier.</a:t>
            </a:r>
          </a:p>
        </p:txBody>
      </p:sp>
      <p:sp>
        <p:nvSpPr>
          <p:cNvPr id="4" name="Slide Number Placeholder 3"/>
          <p:cNvSpPr>
            <a:spLocks noGrp="1"/>
          </p:cNvSpPr>
          <p:nvPr>
            <p:ph type="sldNum" sz="quarter" idx="5"/>
          </p:nvPr>
        </p:nvSpPr>
        <p:spPr/>
        <p:txBody>
          <a:bodyPr/>
          <a:lstStyle/>
          <a:p>
            <a:fld id="{19A93E2E-41BE-9948-9CD4-5372A3778816}" type="slidenum">
              <a:rPr lang="en-US" smtClean="0"/>
              <a:pPr/>
              <a:t>1</a:t>
            </a:fld>
            <a:endParaRPr lang="en-US"/>
          </a:p>
        </p:txBody>
      </p:sp>
    </p:spTree>
    <p:extLst>
      <p:ext uri="{BB962C8B-B14F-4D97-AF65-F5344CB8AC3E}">
        <p14:creationId xmlns:p14="http://schemas.microsoft.com/office/powerpoint/2010/main" val="93094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And then, staff will call only to customers that are likely to subscribe.</a:t>
            </a:r>
          </a:p>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This will help banks’ marketing campaigns to be much more efficient.</a:t>
            </a:r>
          </a:p>
          <a:p>
            <a:pPr marL="0" marR="0" lvl="0" indent="0" algn="l" defTabSz="457200" rtl="0" eaLnBrk="1" fontAlgn="auto" latinLnBrk="0" hangingPunct="1">
              <a:lnSpc>
                <a:spcPct val="100000"/>
              </a:lnSpc>
              <a:spcBef>
                <a:spcPts val="0"/>
              </a:spcBef>
              <a:spcAft>
                <a:spcPts val="0"/>
              </a:spcAft>
              <a:buClrTx/>
              <a:buSzTx/>
              <a:buFontTx/>
              <a:buNone/>
              <a:tabLst/>
              <a:defRPr/>
            </a:pPr>
            <a:r>
              <a:rPr lang="en-AU" dirty="0"/>
              <a:t>They will be shorter and will require less staff.</a:t>
            </a:r>
            <a:endParaRPr lang="en-US" dirty="0"/>
          </a:p>
          <a:p>
            <a:endParaRPr lang="en-US" dirty="0"/>
          </a:p>
        </p:txBody>
      </p:sp>
      <p:sp>
        <p:nvSpPr>
          <p:cNvPr id="4" name="Slide Number Placeholder 3"/>
          <p:cNvSpPr>
            <a:spLocks noGrp="1"/>
          </p:cNvSpPr>
          <p:nvPr>
            <p:ph type="sldNum" sz="quarter" idx="5"/>
          </p:nvPr>
        </p:nvSpPr>
        <p:spPr/>
        <p:txBody>
          <a:bodyPr/>
          <a:lstStyle/>
          <a:p>
            <a:fld id="{19A93E2E-41BE-9948-9CD4-5372A3778816}" type="slidenum">
              <a:rPr lang="en-US" smtClean="0"/>
              <a:pPr/>
              <a:t>10</a:t>
            </a:fld>
            <a:endParaRPr lang="en-US"/>
          </a:p>
        </p:txBody>
      </p:sp>
    </p:spTree>
    <p:extLst>
      <p:ext uri="{BB962C8B-B14F-4D97-AF65-F5344CB8AC3E}">
        <p14:creationId xmlns:p14="http://schemas.microsoft.com/office/powerpoint/2010/main" val="2133816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BD0423C0-8904-6845-805E-801FA94D16EB}"/>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algn="r"/>
            <a:fld id="{4A03F6DA-37E1-9A4C-A4E9-E88914200691}" type="slidenum">
              <a:rPr lang="en-US" altLang="en-US" sz="1200">
                <a:latin typeface="Times New Roman" panose="02020603050405020304" pitchFamily="18" charset="0"/>
              </a:rPr>
              <a:pPr algn="r"/>
              <a:t>11</a:t>
            </a:fld>
            <a:endParaRPr lang="en-US" altLang="en-US" sz="1200">
              <a:latin typeface="Times New Roman" panose="02020603050405020304" pitchFamily="18" charset="0"/>
            </a:endParaRPr>
          </a:p>
        </p:txBody>
      </p:sp>
      <p:sp>
        <p:nvSpPr>
          <p:cNvPr id="73731" name="Rectangle 2">
            <a:extLst>
              <a:ext uri="{FF2B5EF4-FFF2-40B4-BE49-F238E27FC236}">
                <a16:creationId xmlns:a16="http://schemas.microsoft.com/office/drawing/2014/main" id="{0EB2E20C-BCEB-AD42-94D5-94B67F48A47B}"/>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31A95ABB-D043-0246-80A0-7F8ABA3195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As a result, revenues of Term Deposit will increase and bring more profit to the banks.</a:t>
            </a:r>
          </a:p>
        </p:txBody>
      </p:sp>
    </p:spTree>
    <p:extLst>
      <p:ext uri="{BB962C8B-B14F-4D97-AF65-F5344CB8AC3E}">
        <p14:creationId xmlns:p14="http://schemas.microsoft.com/office/powerpoint/2010/main" val="210520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Jason and Julio will show you the magic behind our classifier.</a:t>
            </a:r>
          </a:p>
        </p:txBody>
      </p:sp>
      <p:sp>
        <p:nvSpPr>
          <p:cNvPr id="4" name="Slide Number Placeholder 3"/>
          <p:cNvSpPr>
            <a:spLocks noGrp="1"/>
          </p:cNvSpPr>
          <p:nvPr>
            <p:ph type="sldNum" sz="quarter" idx="5"/>
          </p:nvPr>
        </p:nvSpPr>
        <p:spPr/>
        <p:txBody>
          <a:bodyPr/>
          <a:lstStyle/>
          <a:p>
            <a:fld id="{19A93E2E-41BE-9948-9CD4-5372A3778816}" type="slidenum">
              <a:rPr lang="en-US" smtClean="0"/>
              <a:pPr/>
              <a:t>12</a:t>
            </a:fld>
            <a:endParaRPr lang="en-US"/>
          </a:p>
        </p:txBody>
      </p:sp>
    </p:spTree>
    <p:extLst>
      <p:ext uri="{BB962C8B-B14F-4D97-AF65-F5344CB8AC3E}">
        <p14:creationId xmlns:p14="http://schemas.microsoft.com/office/powerpoint/2010/main" val="326286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A93E2E-41BE-9948-9CD4-5372A3778816}" type="slidenum">
              <a:rPr lang="en-US" smtClean="0"/>
              <a:pPr/>
              <a:t>21</a:t>
            </a:fld>
            <a:endParaRPr lang="en-US"/>
          </a:p>
        </p:txBody>
      </p:sp>
    </p:spTree>
    <p:extLst>
      <p:ext uri="{BB962C8B-B14F-4D97-AF65-F5344CB8AC3E}">
        <p14:creationId xmlns:p14="http://schemas.microsoft.com/office/powerpoint/2010/main" val="33659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AU"/>
              <a:t>https://7qkiy1yofpnz20qc4wdcb9t6-wpengine.netdna-ssl.com/wp-content/uploads/2020/07/machine-learning-infographics-2-scaled.jpg</a:t>
            </a:r>
          </a:p>
        </p:txBody>
      </p:sp>
      <p:sp>
        <p:nvSpPr>
          <p:cNvPr id="4" name="Marcador de número de diapositiva 3"/>
          <p:cNvSpPr>
            <a:spLocks noGrp="1"/>
          </p:cNvSpPr>
          <p:nvPr>
            <p:ph type="sldNum" sz="quarter" idx="5"/>
          </p:nvPr>
        </p:nvSpPr>
        <p:spPr/>
        <p:txBody>
          <a:bodyPr/>
          <a:lstStyle/>
          <a:p>
            <a:fld id="{19A93E2E-41BE-9948-9CD4-5372A3778816}" type="slidenum">
              <a:rPr lang="en-US" smtClean="0"/>
              <a:pPr/>
              <a:t>22</a:t>
            </a:fld>
            <a:endParaRPr lang="en-US"/>
          </a:p>
        </p:txBody>
      </p:sp>
    </p:spTree>
    <p:extLst>
      <p:ext uri="{BB962C8B-B14F-4D97-AF65-F5344CB8AC3E}">
        <p14:creationId xmlns:p14="http://schemas.microsoft.com/office/powerpoint/2010/main" val="3511327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AU" dirty="0"/>
              <a:t>https://www.google.com/url?sa=i&amp;url=https%3A%2F%2Fwww.tibco.com%2Freference-center%2Fwhat-is-a-random-forest&amp;psig=AOvVaw3DdEsRoWSv24bLruMD_f0c&amp;ust=1633693866967000&amp;source=images&amp;cd=vfe&amp;ved=0CAkQjRxqFwoTCMCi4qieuPMCFQAAAAAdAAAAABAD</a:t>
            </a:r>
          </a:p>
          <a:p>
            <a:endParaRPr lang="en-AU" dirty="0"/>
          </a:p>
          <a:p>
            <a:r>
              <a:rPr lang="en-AU" dirty="0"/>
              <a:t>https://www.google.com/url?sa=i&amp;url=https%3A%2F%2Fwww.tibco.com%2Freference-center%2Fwhat-is-logistic-regression&amp;psig=AOvVaw0OpOx77adkIgYsp_2Ry4Ox&amp;ust=1633693907590000&amp;source=images&amp;cd=vfe&amp;ved=0CAkQjRxqFwoTCOilxp2euPMCFQAAAAAdAAAAABAD</a:t>
            </a:r>
          </a:p>
          <a:p>
            <a:endParaRPr lang="en-AU" dirty="0"/>
          </a:p>
          <a:p>
            <a:r>
              <a:rPr lang="en-AU" dirty="0"/>
              <a:t>https://www.google.com/url?sa=i&amp;url=https%3A%2F%2Fwww.kdnuggets.com%2F2016%2F07%2Fsupport-vector-machines-simple-explanation.html&amp;psig=AOvVaw2abGVX0tAVpBxnrT1RfUmm&amp;ust=1633693958326000&amp;source=images&amp;cd=vfe&amp;ved=0CAkQjRxqFwoTCPjT1reeuPMCFQAAAAAdAAAAABAD</a:t>
            </a:r>
          </a:p>
        </p:txBody>
      </p:sp>
      <p:sp>
        <p:nvSpPr>
          <p:cNvPr id="4" name="Marcador de número de diapositiva 3"/>
          <p:cNvSpPr>
            <a:spLocks noGrp="1"/>
          </p:cNvSpPr>
          <p:nvPr>
            <p:ph type="sldNum" sz="quarter" idx="5"/>
          </p:nvPr>
        </p:nvSpPr>
        <p:spPr/>
        <p:txBody>
          <a:bodyPr/>
          <a:lstStyle/>
          <a:p>
            <a:fld id="{19A93E2E-41BE-9948-9CD4-5372A3778816}" type="slidenum">
              <a:rPr lang="en-US" smtClean="0"/>
              <a:pPr/>
              <a:t>23</a:t>
            </a:fld>
            <a:endParaRPr lang="en-US"/>
          </a:p>
        </p:txBody>
      </p:sp>
    </p:spTree>
    <p:extLst>
      <p:ext uri="{BB962C8B-B14F-4D97-AF65-F5344CB8AC3E}">
        <p14:creationId xmlns:p14="http://schemas.microsoft.com/office/powerpoint/2010/main" val="1354632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AU"/>
              <a:t>https://www.google.com/url?sa=i&amp;url=https%3A%2F%2Fwww.researchgate.net%2Ffigure%2FCalculation-of-Precision-Recall-and-Accuracy-in-the-confusion-matrix_fig3_336402347&amp;psig=AOvVaw26jJmrunH4bi6RkB5qfh82&amp;ust=1633694263437000&amp;source=images&amp;cd=vfe&amp;ved=0CAkQjRxqFwoTCLil8cWfuPMCFQAAAAAdAAAAABAD</a:t>
            </a:r>
          </a:p>
        </p:txBody>
      </p:sp>
      <p:sp>
        <p:nvSpPr>
          <p:cNvPr id="4" name="Marcador de número de diapositiva 3"/>
          <p:cNvSpPr>
            <a:spLocks noGrp="1"/>
          </p:cNvSpPr>
          <p:nvPr>
            <p:ph type="sldNum" sz="quarter" idx="5"/>
          </p:nvPr>
        </p:nvSpPr>
        <p:spPr/>
        <p:txBody>
          <a:bodyPr/>
          <a:lstStyle/>
          <a:p>
            <a:fld id="{19A93E2E-41BE-9948-9CD4-5372A3778816}" type="slidenum">
              <a:rPr lang="en-US" smtClean="0"/>
              <a:pPr/>
              <a:t>25</a:t>
            </a:fld>
            <a:endParaRPr lang="en-US"/>
          </a:p>
        </p:txBody>
      </p:sp>
    </p:spTree>
    <p:extLst>
      <p:ext uri="{BB962C8B-B14F-4D97-AF65-F5344CB8AC3E}">
        <p14:creationId xmlns:p14="http://schemas.microsoft.com/office/powerpoint/2010/main" val="2439955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AU"/>
              <a:t>Why the big difference? </a:t>
            </a:r>
          </a:p>
          <a:p>
            <a:r>
              <a:rPr lang="en-AU"/>
              <a:t>The </a:t>
            </a:r>
            <a:r>
              <a:rPr lang="en-AU" err="1"/>
              <a:t>undersampling</a:t>
            </a:r>
            <a:r>
              <a:rPr lang="en-AU"/>
              <a:t> method on R were different and it utilised cross-validation </a:t>
            </a:r>
          </a:p>
        </p:txBody>
      </p:sp>
      <p:sp>
        <p:nvSpPr>
          <p:cNvPr id="4" name="Marcador de número de diapositiva 3"/>
          <p:cNvSpPr>
            <a:spLocks noGrp="1"/>
          </p:cNvSpPr>
          <p:nvPr>
            <p:ph type="sldNum" sz="quarter" idx="5"/>
          </p:nvPr>
        </p:nvSpPr>
        <p:spPr/>
        <p:txBody>
          <a:bodyPr/>
          <a:lstStyle/>
          <a:p>
            <a:fld id="{19A93E2E-41BE-9948-9CD4-5372A3778816}" type="slidenum">
              <a:rPr lang="en-US" smtClean="0"/>
              <a:pPr/>
              <a:t>26</a:t>
            </a:fld>
            <a:endParaRPr lang="en-US"/>
          </a:p>
        </p:txBody>
      </p:sp>
    </p:spTree>
    <p:extLst>
      <p:ext uri="{BB962C8B-B14F-4D97-AF65-F5344CB8AC3E}">
        <p14:creationId xmlns:p14="http://schemas.microsoft.com/office/powerpoint/2010/main" val="998518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AU"/>
              <a:t>Why the big difference? </a:t>
            </a:r>
          </a:p>
          <a:p>
            <a:r>
              <a:rPr lang="en-AU"/>
              <a:t>The </a:t>
            </a:r>
            <a:r>
              <a:rPr lang="en-AU" err="1"/>
              <a:t>undersampling</a:t>
            </a:r>
            <a:r>
              <a:rPr lang="en-AU"/>
              <a:t> method on R were different and it utilised cross-validation </a:t>
            </a:r>
          </a:p>
        </p:txBody>
      </p:sp>
      <p:sp>
        <p:nvSpPr>
          <p:cNvPr id="4" name="Marcador de número de diapositiva 3"/>
          <p:cNvSpPr>
            <a:spLocks noGrp="1"/>
          </p:cNvSpPr>
          <p:nvPr>
            <p:ph type="sldNum" sz="quarter" idx="5"/>
          </p:nvPr>
        </p:nvSpPr>
        <p:spPr/>
        <p:txBody>
          <a:bodyPr/>
          <a:lstStyle/>
          <a:p>
            <a:fld id="{19A93E2E-41BE-9948-9CD4-5372A3778816}" type="slidenum">
              <a:rPr lang="en-US" smtClean="0"/>
              <a:pPr/>
              <a:t>27</a:t>
            </a:fld>
            <a:endParaRPr lang="en-US"/>
          </a:p>
        </p:txBody>
      </p:sp>
    </p:spTree>
    <p:extLst>
      <p:ext uri="{BB962C8B-B14F-4D97-AF65-F5344CB8AC3E}">
        <p14:creationId xmlns:p14="http://schemas.microsoft.com/office/powerpoint/2010/main" val="90836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BD0423C0-8904-6845-805E-801FA94D16EB}"/>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algn="r"/>
            <a:fld id="{4A03F6DA-37E1-9A4C-A4E9-E88914200691}" type="slidenum">
              <a:rPr lang="en-US" altLang="en-US" sz="1200">
                <a:latin typeface="Times New Roman" panose="02020603050405020304" pitchFamily="18" charset="0"/>
              </a:rPr>
              <a:pPr algn="r"/>
              <a:t>2</a:t>
            </a:fld>
            <a:endParaRPr lang="en-US" altLang="en-US" sz="1200">
              <a:latin typeface="Times New Roman" panose="02020603050405020304" pitchFamily="18" charset="0"/>
            </a:endParaRPr>
          </a:p>
        </p:txBody>
      </p:sp>
      <p:sp>
        <p:nvSpPr>
          <p:cNvPr id="73731" name="Rectangle 2">
            <a:extLst>
              <a:ext uri="{FF2B5EF4-FFF2-40B4-BE49-F238E27FC236}">
                <a16:creationId xmlns:a16="http://schemas.microsoft.com/office/drawing/2014/main" id="{0EB2E20C-BCEB-AD42-94D5-94B67F48A47B}"/>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31A95ABB-D043-0246-80A0-7F8ABA3195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sz="1200" b="0" i="0" kern="1200" dirty="0">
                <a:solidFill>
                  <a:schemeClr val="tx1"/>
                </a:solidFill>
                <a:effectLst/>
                <a:latin typeface="Arial"/>
                <a:ea typeface="+mn-ea"/>
                <a:cs typeface="+mn-cs"/>
              </a:rPr>
              <a:t>We would like to introduce you to John Smith.</a:t>
            </a:r>
          </a:p>
          <a:p>
            <a:endParaRPr lang="en-AU" sz="1200" b="0" i="0" kern="1200" dirty="0">
              <a:solidFill>
                <a:schemeClr val="tx1"/>
              </a:solidFill>
              <a:effectLst/>
              <a:latin typeface="Arial"/>
              <a:ea typeface="+mn-ea"/>
              <a:cs typeface="+mn-cs"/>
            </a:endParaRPr>
          </a:p>
          <a:p>
            <a:r>
              <a:rPr lang="en-AU" sz="1200" b="0" i="0" kern="1200" dirty="0">
                <a:solidFill>
                  <a:schemeClr val="tx1"/>
                </a:solidFill>
                <a:effectLst/>
                <a:latin typeface="Arial"/>
                <a:ea typeface="+mn-ea"/>
                <a:cs typeface="+mn-cs"/>
              </a:rPr>
              <a:t>He is the manager of a very well known Portuguese Bank. </a:t>
            </a:r>
          </a:p>
          <a:p>
            <a:endParaRPr lang="en-AU" sz="1200" b="0" i="0" kern="1200" dirty="0">
              <a:solidFill>
                <a:schemeClr val="tx1"/>
              </a:solidFill>
              <a:effectLst/>
              <a:latin typeface="Arial"/>
              <a:ea typeface="+mn-ea"/>
              <a:cs typeface="+mn-cs"/>
            </a:endParaRPr>
          </a:p>
          <a:p>
            <a:r>
              <a:rPr lang="en-AU" sz="1200" b="0" i="0" kern="1200" dirty="0">
                <a:solidFill>
                  <a:schemeClr val="tx1"/>
                </a:solidFill>
                <a:effectLst/>
                <a:latin typeface="Arial"/>
                <a:ea typeface="+mn-ea"/>
                <a:cs typeface="+mn-cs"/>
              </a:rPr>
              <a:t>And he notices that (CLICK) the bank does not have many customers subscribing to a term deposit. </a:t>
            </a:r>
            <a:endParaRPr lang="en-US" altLang="en-US" dirty="0"/>
          </a:p>
        </p:txBody>
      </p:sp>
    </p:spTree>
    <p:extLst>
      <p:ext uri="{BB962C8B-B14F-4D97-AF65-F5344CB8AC3E}">
        <p14:creationId xmlns:p14="http://schemas.microsoft.com/office/powerpoint/2010/main" val="80793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BD0423C0-8904-6845-805E-801FA94D16EB}"/>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algn="r"/>
            <a:fld id="{4A03F6DA-37E1-9A4C-A4E9-E88914200691}" type="slidenum">
              <a:rPr lang="en-US" altLang="en-US" sz="1200">
                <a:latin typeface="Times New Roman" panose="02020603050405020304" pitchFamily="18" charset="0"/>
              </a:rPr>
              <a:pPr algn="r"/>
              <a:t>3</a:t>
            </a:fld>
            <a:endParaRPr lang="en-US" altLang="en-US" sz="1200">
              <a:latin typeface="Times New Roman" panose="02020603050405020304" pitchFamily="18" charset="0"/>
            </a:endParaRPr>
          </a:p>
        </p:txBody>
      </p:sp>
      <p:sp>
        <p:nvSpPr>
          <p:cNvPr id="73731" name="Rectangle 2">
            <a:extLst>
              <a:ext uri="{FF2B5EF4-FFF2-40B4-BE49-F238E27FC236}">
                <a16:creationId xmlns:a16="http://schemas.microsoft.com/office/drawing/2014/main" id="{0EB2E20C-BCEB-AD42-94D5-94B67F48A47B}"/>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31A95ABB-D043-0246-80A0-7F8ABA3195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He is very worried about it.</a:t>
            </a:r>
          </a:p>
        </p:txBody>
      </p:sp>
    </p:spTree>
    <p:extLst>
      <p:ext uri="{BB962C8B-B14F-4D97-AF65-F5344CB8AC3E}">
        <p14:creationId xmlns:p14="http://schemas.microsoft.com/office/powerpoint/2010/main" val="856541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Arial"/>
                <a:ea typeface="+mn-ea"/>
                <a:cs typeface="+mn-cs"/>
              </a:rPr>
              <a:t>So, what are term deposits?</a:t>
            </a:r>
          </a:p>
          <a:p>
            <a:pPr marL="0" marR="0" lvl="0" indent="0" algn="l" defTabSz="4572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Arial"/>
                <a:ea typeface="+mn-ea"/>
                <a:cs typeface="+mn-cs"/>
              </a:rPr>
              <a:t>Term deposits are fixed-term investments where investors deposit their money in a bank and they can withdraw the money only after the term ends.</a:t>
            </a:r>
            <a:endParaRPr lang="en-AU"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Arial"/>
                <a:ea typeface="+mn-ea"/>
                <a:cs typeface="+mn-cs"/>
              </a:rPr>
              <a:t>Term deposits allow banks to use the capital for other investments and, therefore, make a profit.</a:t>
            </a:r>
            <a:endParaRPr lang="en-AU" sz="1200" kern="1200" dirty="0">
              <a:solidFill>
                <a:schemeClr val="tx1"/>
              </a:solidFill>
              <a:effectLst/>
              <a:latin typeface="Arial"/>
              <a:cs typeface="Arial"/>
            </a:endParaRPr>
          </a:p>
          <a:p>
            <a:pPr>
              <a:defRPr/>
            </a:pPr>
            <a:endParaRPr lang="en-AU" sz="1200" kern="1200" dirty="0">
              <a:solidFill>
                <a:schemeClr val="tx1"/>
              </a:solidFill>
              <a:effectLst/>
              <a:latin typeface="Arial"/>
              <a:ea typeface="+mn-ea"/>
              <a:cs typeface="+mn-cs"/>
            </a:endParaRPr>
          </a:p>
          <a:p>
            <a:pPr>
              <a:defRPr/>
            </a:pPr>
            <a:r>
              <a:rPr lang="en-AU" sz="1200" kern="1200" dirty="0">
                <a:solidFill>
                  <a:schemeClr val="tx1"/>
                </a:solidFill>
                <a:effectLst/>
                <a:latin typeface="Arial"/>
                <a:ea typeface="+mn-ea"/>
                <a:cs typeface="+mn-cs"/>
              </a:rPr>
              <a:t>In </a:t>
            </a:r>
            <a:r>
              <a:rPr lang="en-AU" dirty="0"/>
              <a:t>fact this is a significant source of income for banks.</a:t>
            </a:r>
            <a:br>
              <a:rPr lang="en-AU" dirty="0">
                <a:cs typeface="Arial"/>
              </a:rPr>
            </a:br>
            <a:r>
              <a:rPr lang="en-AU" dirty="0"/>
              <a:t>So, no term deposits, then profits are compromised.</a:t>
            </a:r>
            <a:endParaRPr lang="en-AU" dirty="0">
              <a:cs typeface="Arial"/>
            </a:endParaRPr>
          </a:p>
          <a:p>
            <a:endParaRPr lang="en-US" dirty="0"/>
          </a:p>
        </p:txBody>
      </p:sp>
      <p:sp>
        <p:nvSpPr>
          <p:cNvPr id="4" name="Slide Number Placeholder 3"/>
          <p:cNvSpPr>
            <a:spLocks noGrp="1"/>
          </p:cNvSpPr>
          <p:nvPr>
            <p:ph type="sldNum" sz="quarter" idx="5"/>
          </p:nvPr>
        </p:nvSpPr>
        <p:spPr/>
        <p:txBody>
          <a:bodyPr/>
          <a:lstStyle/>
          <a:p>
            <a:fld id="{19A93E2E-41BE-9948-9CD4-5372A3778816}" type="slidenum">
              <a:rPr lang="en-US" smtClean="0"/>
              <a:pPr/>
              <a:t>4</a:t>
            </a:fld>
            <a:endParaRPr lang="en-US"/>
          </a:p>
        </p:txBody>
      </p:sp>
    </p:spTree>
    <p:extLst>
      <p:ext uri="{BB962C8B-B14F-4D97-AF65-F5344CB8AC3E}">
        <p14:creationId xmlns:p14="http://schemas.microsoft.com/office/powerpoint/2010/main" val="11398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Arial"/>
                <a:ea typeface="+mn-ea"/>
                <a:cs typeface="+mn-cs"/>
              </a:rPr>
              <a:t>John comes across data from a previous bank marketing campaign that wanted to convince customers to subscribe to a term deposit. He knows that (CLICK) the campaign lasted around 2 years and in the end they contacted 45,111 customers, but only 5,189 subscribed. This (CLICK) equates to approximately 1 in every 10 customers.</a:t>
            </a:r>
            <a:endParaRPr lang="en-US" dirty="0"/>
          </a:p>
        </p:txBody>
      </p:sp>
      <p:sp>
        <p:nvSpPr>
          <p:cNvPr id="4" name="Slide Number Placeholder 3"/>
          <p:cNvSpPr>
            <a:spLocks noGrp="1"/>
          </p:cNvSpPr>
          <p:nvPr>
            <p:ph type="sldNum" sz="quarter" idx="5"/>
          </p:nvPr>
        </p:nvSpPr>
        <p:spPr/>
        <p:txBody>
          <a:bodyPr/>
          <a:lstStyle/>
          <a:p>
            <a:fld id="{19A93E2E-41BE-9948-9CD4-5372A3778816}" type="slidenum">
              <a:rPr lang="en-US" smtClean="0"/>
              <a:pPr/>
              <a:t>5</a:t>
            </a:fld>
            <a:endParaRPr lang="en-US"/>
          </a:p>
        </p:txBody>
      </p:sp>
    </p:spTree>
    <p:extLst>
      <p:ext uri="{BB962C8B-B14F-4D97-AF65-F5344CB8AC3E}">
        <p14:creationId xmlns:p14="http://schemas.microsoft.com/office/powerpoint/2010/main" val="3719072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BD0423C0-8904-6845-805E-801FA94D16EB}"/>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algn="r"/>
            <a:fld id="{4A03F6DA-37E1-9A4C-A4E9-E88914200691}" type="slidenum">
              <a:rPr lang="en-US" altLang="en-US" sz="1200">
                <a:latin typeface="Times New Roman" panose="02020603050405020304" pitchFamily="18" charset="0"/>
              </a:rPr>
              <a:pPr algn="r"/>
              <a:t>6</a:t>
            </a:fld>
            <a:endParaRPr lang="en-US" altLang="en-US" sz="1200">
              <a:latin typeface="Times New Roman" panose="02020603050405020304" pitchFamily="18" charset="0"/>
            </a:endParaRPr>
          </a:p>
        </p:txBody>
      </p:sp>
      <p:sp>
        <p:nvSpPr>
          <p:cNvPr id="73731" name="Rectangle 2">
            <a:extLst>
              <a:ext uri="{FF2B5EF4-FFF2-40B4-BE49-F238E27FC236}">
                <a16:creationId xmlns:a16="http://schemas.microsoft.com/office/drawing/2014/main" id="{0EB2E20C-BCEB-AD42-94D5-94B67F48A47B}"/>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31A95ABB-D043-0246-80A0-7F8ABA3195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sz="1200" b="0" i="0" kern="1200" dirty="0">
                <a:solidFill>
                  <a:schemeClr val="tx1"/>
                </a:solidFill>
                <a:effectLst/>
                <a:latin typeface="Arial"/>
                <a:ea typeface="+mn-ea"/>
                <a:cs typeface="+mn-cs"/>
              </a:rPr>
              <a:t>John was wondering: Wouldn’t it be more efficient if we could identify and target only customers that are likely to subscribe to a term deposit?</a:t>
            </a:r>
            <a:endParaRPr lang="en-US" altLang="en-US" dirty="0"/>
          </a:p>
        </p:txBody>
      </p:sp>
    </p:spTree>
    <p:extLst>
      <p:ext uri="{BB962C8B-B14F-4D97-AF65-F5344CB8AC3E}">
        <p14:creationId xmlns:p14="http://schemas.microsoft.com/office/powerpoint/2010/main" val="3745165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Luckily, he can count on GJJ Machine Learning Consultants.</a:t>
            </a:r>
            <a:endParaRPr lang="en-US"/>
          </a:p>
        </p:txBody>
      </p:sp>
      <p:sp>
        <p:nvSpPr>
          <p:cNvPr id="4" name="Slide Number Placeholder 3"/>
          <p:cNvSpPr>
            <a:spLocks noGrp="1"/>
          </p:cNvSpPr>
          <p:nvPr>
            <p:ph type="sldNum" sz="quarter" idx="5"/>
          </p:nvPr>
        </p:nvSpPr>
        <p:spPr/>
        <p:txBody>
          <a:bodyPr/>
          <a:lstStyle/>
          <a:p>
            <a:fld id="{19A93E2E-41BE-9948-9CD4-5372A3778816}" type="slidenum">
              <a:rPr lang="en-US" smtClean="0"/>
              <a:pPr/>
              <a:t>7</a:t>
            </a:fld>
            <a:endParaRPr lang="en-US"/>
          </a:p>
        </p:txBody>
      </p:sp>
    </p:spTree>
    <p:extLst>
      <p:ext uri="{BB962C8B-B14F-4D97-AF65-F5344CB8AC3E}">
        <p14:creationId xmlns:p14="http://schemas.microsoft.com/office/powerpoint/2010/main" val="1867746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GJJ has developed a machine learning algorithm that has (CLICK) 93% of accuracy.</a:t>
            </a:r>
          </a:p>
          <a:p>
            <a:r>
              <a:rPr lang="en-AU" dirty="0"/>
              <a:t>So, how </a:t>
            </a:r>
            <a:r>
              <a:rPr lang="en-AU"/>
              <a:t>does it work?</a:t>
            </a:r>
            <a:endParaRPr lang="en-US" dirty="0"/>
          </a:p>
        </p:txBody>
      </p:sp>
      <p:sp>
        <p:nvSpPr>
          <p:cNvPr id="4" name="Slide Number Placeholder 3"/>
          <p:cNvSpPr>
            <a:spLocks noGrp="1"/>
          </p:cNvSpPr>
          <p:nvPr>
            <p:ph type="sldNum" sz="quarter" idx="5"/>
          </p:nvPr>
        </p:nvSpPr>
        <p:spPr/>
        <p:txBody>
          <a:bodyPr/>
          <a:lstStyle/>
          <a:p>
            <a:fld id="{19A93E2E-41BE-9948-9CD4-5372A3778816}" type="slidenum">
              <a:rPr lang="en-US" smtClean="0"/>
              <a:pPr/>
              <a:t>8</a:t>
            </a:fld>
            <a:endParaRPr lang="en-US"/>
          </a:p>
        </p:txBody>
      </p:sp>
    </p:spTree>
    <p:extLst>
      <p:ext uri="{BB962C8B-B14F-4D97-AF65-F5344CB8AC3E}">
        <p14:creationId xmlns:p14="http://schemas.microsoft.com/office/powerpoint/2010/main" val="3887212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 the bank has customer data that holds several features such as: age, job, marital status, education, and many others features. Then, with these features, it is possible to train various machine learning models to predict (CLICK) which customers are more likely to subscribe to a term deposit.</a:t>
            </a:r>
            <a:endParaRPr lang="en-US" dirty="0"/>
          </a:p>
        </p:txBody>
      </p:sp>
      <p:sp>
        <p:nvSpPr>
          <p:cNvPr id="4" name="Slide Number Placeholder 3"/>
          <p:cNvSpPr>
            <a:spLocks noGrp="1"/>
          </p:cNvSpPr>
          <p:nvPr>
            <p:ph type="sldNum" sz="quarter" idx="5"/>
          </p:nvPr>
        </p:nvSpPr>
        <p:spPr/>
        <p:txBody>
          <a:bodyPr/>
          <a:lstStyle/>
          <a:p>
            <a:fld id="{19A93E2E-41BE-9948-9CD4-5372A3778816}" type="slidenum">
              <a:rPr lang="en-US" smtClean="0"/>
              <a:pPr/>
              <a:t>9</a:t>
            </a:fld>
            <a:endParaRPr lang="en-US"/>
          </a:p>
        </p:txBody>
      </p:sp>
    </p:spTree>
    <p:extLst>
      <p:ext uri="{BB962C8B-B14F-4D97-AF65-F5344CB8AC3E}">
        <p14:creationId xmlns:p14="http://schemas.microsoft.com/office/powerpoint/2010/main" val="3394653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 y="72000"/>
            <a:ext cx="7740000" cy="540000"/>
          </a:xfrm>
        </p:spPr>
        <p:txBody>
          <a:bodyPr lIns="0" tIns="0" rIns="0" bIns="0" anchor="t" anchorCtr="0">
            <a:normAutofit/>
          </a:bodyPr>
          <a:lstStyle>
            <a:lvl1pPr algn="ctr">
              <a:defRPr sz="3200" b="0" i="0">
                <a:solidFill>
                  <a:schemeClr val="bg1"/>
                </a:solidFill>
                <a:latin typeface="Rockwell"/>
                <a:cs typeface="Rockwell"/>
              </a:defRPr>
            </a:lvl1pPr>
          </a:lstStyle>
          <a:p>
            <a:r>
              <a:rPr lang="en-AU"/>
              <a:t>Click to edit heading</a:t>
            </a:r>
            <a:endParaRPr lang="en-US"/>
          </a:p>
        </p:txBody>
      </p:sp>
      <p:sp>
        <p:nvSpPr>
          <p:cNvPr id="3" name="Content Placeholder 2"/>
          <p:cNvSpPr>
            <a:spLocks noGrp="1"/>
          </p:cNvSpPr>
          <p:nvPr>
            <p:ph idx="1"/>
          </p:nvPr>
        </p:nvSpPr>
        <p:spPr>
          <a:xfrm>
            <a:off x="360000" y="720000"/>
            <a:ext cx="8460000" cy="3960000"/>
          </a:xfrm>
        </p:spPr>
        <p:txBody>
          <a:bodyPr lIns="0" tIns="0" rIns="0" bIns="0">
            <a:normAutofit/>
          </a:bodyPr>
          <a:lstStyle>
            <a:lvl1pPr marL="342900" indent="-342900">
              <a:lnSpc>
                <a:spcPct val="140000"/>
              </a:lnSpc>
              <a:spcBef>
                <a:spcPts val="0"/>
              </a:spcBef>
              <a:buFont typeface="Wingdings" charset="2"/>
              <a:buChar char="§"/>
              <a:defRPr/>
            </a:lvl1pPr>
            <a:lvl2pPr>
              <a:lnSpc>
                <a:spcPct val="140000"/>
              </a:lnSpc>
              <a:spcBef>
                <a:spcPts val="0"/>
              </a:spcBef>
              <a:defRPr sz="2000">
                <a:latin typeface="Arial"/>
                <a:cs typeface="Arial"/>
              </a:defRPr>
            </a:lvl2pPr>
            <a:lvl3pPr>
              <a:lnSpc>
                <a:spcPct val="140000"/>
              </a:lnSpc>
              <a:spcBef>
                <a:spcPts val="0"/>
              </a:spcBef>
              <a:defRPr sz="2000">
                <a:latin typeface="Arial"/>
                <a:cs typeface="Arial"/>
              </a:defRPr>
            </a:lvl3pPr>
            <a:lvl4pPr>
              <a:lnSpc>
                <a:spcPct val="140000"/>
              </a:lnSpc>
              <a:spcBef>
                <a:spcPts val="0"/>
              </a:spcBef>
              <a:defRPr sz="2000">
                <a:latin typeface="Arial"/>
                <a:cs typeface="Arial"/>
              </a:defRPr>
            </a:lvl4pPr>
            <a:lvl5pPr>
              <a:lnSpc>
                <a:spcPct val="140000"/>
              </a:lnSpc>
              <a:spcBef>
                <a:spcPts val="0"/>
              </a:spcBef>
              <a:defRPr sz="2000">
                <a:latin typeface="Arial"/>
                <a:cs typeface="Arial"/>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a:p>
            <a:pPr lvl="0"/>
            <a:endParaRPr lang="en-AU"/>
          </a:p>
        </p:txBody>
      </p:sp>
      <p:sp>
        <p:nvSpPr>
          <p:cNvPr id="11" name="Footer Placeholder 10"/>
          <p:cNvSpPr>
            <a:spLocks noGrp="1"/>
          </p:cNvSpPr>
          <p:nvPr>
            <p:ph type="ftr" sz="quarter" idx="10"/>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009198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page pictur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533400"/>
            <a:ext cx="9144000" cy="4610100"/>
          </a:xfrm>
        </p:spPr>
        <p:txBody>
          <a:bodyPr/>
          <a:lstStyle/>
          <a:p>
            <a:endParaRPr lang="en-US"/>
          </a:p>
        </p:txBody>
      </p:sp>
    </p:spTree>
    <p:extLst>
      <p:ext uri="{BB962C8B-B14F-4D97-AF65-F5344CB8AC3E}">
        <p14:creationId xmlns:p14="http://schemas.microsoft.com/office/powerpoint/2010/main" val="279268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968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763000" cy="457200"/>
          </a:xfrm>
        </p:spPr>
        <p:txBody>
          <a:bodyPr/>
          <a:lstStyle/>
          <a:p>
            <a:r>
              <a:rPr lang="en-US"/>
              <a:t>Click to edit Master title style</a:t>
            </a:r>
          </a:p>
        </p:txBody>
      </p:sp>
      <p:sp>
        <p:nvSpPr>
          <p:cNvPr id="3" name="Text Placeholder 2"/>
          <p:cNvSpPr>
            <a:spLocks noGrp="1"/>
          </p:cNvSpPr>
          <p:nvPr>
            <p:ph type="body" sz="half" idx="1"/>
          </p:nvPr>
        </p:nvSpPr>
        <p:spPr>
          <a:xfrm>
            <a:off x="304800" y="971550"/>
            <a:ext cx="411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572000" y="971550"/>
            <a:ext cx="4114800" cy="3886200"/>
          </a:xfrm>
        </p:spPr>
        <p:txBody>
          <a:bodyPr/>
          <a:lstStyle/>
          <a:p>
            <a:pPr lvl="0"/>
            <a:endParaRPr lang="en-US" noProof="0"/>
          </a:p>
        </p:txBody>
      </p:sp>
      <p:sp>
        <p:nvSpPr>
          <p:cNvPr id="5" name="Rectangle 2061">
            <a:extLst>
              <a:ext uri="{FF2B5EF4-FFF2-40B4-BE49-F238E27FC236}">
                <a16:creationId xmlns:a16="http://schemas.microsoft.com/office/drawing/2014/main" id="{44826C74-77D3-43D9-A07C-CC12DC360638}"/>
              </a:ext>
            </a:extLst>
          </p:cNvPr>
          <p:cNvSpPr>
            <a:spLocks noGrp="1" noChangeArrowheads="1"/>
          </p:cNvSpPr>
          <p:nvPr>
            <p:ph type="sldNum" sz="quarter" idx="10"/>
          </p:nvPr>
        </p:nvSpPr>
        <p:spPr>
          <a:ln/>
        </p:spPr>
        <p:txBody>
          <a:bodyPr/>
          <a:lstStyle>
            <a:lvl1pPr>
              <a:defRPr/>
            </a:lvl1pPr>
          </a:lstStyle>
          <a:p>
            <a:fld id="{15659F98-B36F-46D6-AC27-8F8AA676D063}" type="slidenum">
              <a:rPr lang="en-US" altLang="zh-CN"/>
              <a:pPr/>
              <a:t>‹#›</a:t>
            </a:fld>
            <a:endParaRPr lang="en-US" altLang="zh-CN"/>
          </a:p>
        </p:txBody>
      </p:sp>
    </p:spTree>
    <p:extLst>
      <p:ext uri="{BB962C8B-B14F-4D97-AF65-F5344CB8AC3E}">
        <p14:creationId xmlns:p14="http://schemas.microsoft.com/office/powerpoint/2010/main" val="4101827262"/>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228600"/>
            <a:ext cx="8763000" cy="457200"/>
          </a:xfrm>
        </p:spPr>
        <p:txBody>
          <a:bodyPr/>
          <a:lstStyle/>
          <a:p>
            <a:r>
              <a:rPr lang="en-US"/>
              <a:t>Click to edit Master title style</a:t>
            </a:r>
          </a:p>
        </p:txBody>
      </p:sp>
      <p:sp>
        <p:nvSpPr>
          <p:cNvPr id="3" name="Content Placeholder 2"/>
          <p:cNvSpPr>
            <a:spLocks noGrp="1"/>
          </p:cNvSpPr>
          <p:nvPr>
            <p:ph sz="quarter" idx="1"/>
          </p:nvPr>
        </p:nvSpPr>
        <p:spPr>
          <a:xfrm>
            <a:off x="304800" y="971550"/>
            <a:ext cx="411480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971550"/>
            <a:ext cx="411480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04800" y="2971800"/>
            <a:ext cx="411480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572000" y="2971800"/>
            <a:ext cx="411480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a:extLst>
              <a:ext uri="{FF2B5EF4-FFF2-40B4-BE49-F238E27FC236}">
                <a16:creationId xmlns:a16="http://schemas.microsoft.com/office/drawing/2014/main" id="{D295D90E-F34E-4D6E-A61E-2EBB2EE225C8}"/>
              </a:ext>
            </a:extLst>
          </p:cNvPr>
          <p:cNvSpPr>
            <a:spLocks noGrp="1" noChangeArrowheads="1"/>
          </p:cNvSpPr>
          <p:nvPr>
            <p:ph type="sldNum" sz="quarter" idx="10"/>
          </p:nvPr>
        </p:nvSpPr>
        <p:spPr>
          <a:ln/>
        </p:spPr>
        <p:txBody>
          <a:bodyPr/>
          <a:lstStyle>
            <a:lvl1pPr>
              <a:defRPr/>
            </a:lvl1pPr>
          </a:lstStyle>
          <a:p>
            <a:fld id="{7EA77CF9-4695-4F69-88B1-181D8607346D}" type="slidenum">
              <a:rPr lang="en-US" altLang="zh-CN"/>
              <a:pPr/>
              <a:t>‹#›</a:t>
            </a:fld>
            <a:endParaRPr lang="en-US" altLang="zh-CN"/>
          </a:p>
        </p:txBody>
      </p:sp>
    </p:spTree>
    <p:extLst>
      <p:ext uri="{BB962C8B-B14F-4D97-AF65-F5344CB8AC3E}">
        <p14:creationId xmlns:p14="http://schemas.microsoft.com/office/powerpoint/2010/main" val="3905255247"/>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763000" cy="457200"/>
          </a:xfrm>
        </p:spPr>
        <p:txBody>
          <a:bodyPr/>
          <a:lstStyle/>
          <a:p>
            <a:r>
              <a:rPr lang="en-US"/>
              <a:t>Click to edit Master title style</a:t>
            </a:r>
          </a:p>
        </p:txBody>
      </p:sp>
      <p:sp>
        <p:nvSpPr>
          <p:cNvPr id="3" name="Text Placeholder 2"/>
          <p:cNvSpPr>
            <a:spLocks noGrp="1"/>
          </p:cNvSpPr>
          <p:nvPr>
            <p:ph type="body" sz="half" idx="1"/>
          </p:nvPr>
        </p:nvSpPr>
        <p:spPr>
          <a:xfrm>
            <a:off x="304800" y="971550"/>
            <a:ext cx="411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71550"/>
            <a:ext cx="411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D1B0849A-2D1B-4D42-914B-BB09AA74E033}"/>
              </a:ext>
            </a:extLst>
          </p:cNvPr>
          <p:cNvSpPr>
            <a:spLocks noGrp="1" noChangeArrowheads="1"/>
          </p:cNvSpPr>
          <p:nvPr>
            <p:ph type="sldNum" sz="quarter" idx="10"/>
          </p:nvPr>
        </p:nvSpPr>
        <p:spPr>
          <a:ln/>
        </p:spPr>
        <p:txBody>
          <a:bodyPr/>
          <a:lstStyle>
            <a:lvl1pPr>
              <a:defRPr/>
            </a:lvl1pPr>
          </a:lstStyle>
          <a:p>
            <a:fld id="{F9D337FF-E0D4-4D0C-8980-11B8DB1267F8}" type="slidenum">
              <a:rPr lang="en-US" altLang="zh-CN"/>
              <a:pPr/>
              <a:t>‹#›</a:t>
            </a:fld>
            <a:endParaRPr lang="en-US" altLang="zh-CN"/>
          </a:p>
        </p:txBody>
      </p:sp>
    </p:spTree>
    <p:extLst>
      <p:ext uri="{BB962C8B-B14F-4D97-AF65-F5344CB8AC3E}">
        <p14:creationId xmlns:p14="http://schemas.microsoft.com/office/powerpoint/2010/main" val="1866076831"/>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514350"/>
          </a:xfrm>
        </p:spPr>
        <p:txBody>
          <a:bodyPr/>
          <a:lstStyle/>
          <a:p>
            <a:r>
              <a:rPr lang="en-US"/>
              <a:t>Click to edit Master title style</a:t>
            </a:r>
          </a:p>
        </p:txBody>
      </p:sp>
      <p:sp>
        <p:nvSpPr>
          <p:cNvPr id="3" name="Table Placeholder 2"/>
          <p:cNvSpPr>
            <a:spLocks noGrp="1"/>
          </p:cNvSpPr>
          <p:nvPr>
            <p:ph type="tbl" idx="1"/>
          </p:nvPr>
        </p:nvSpPr>
        <p:spPr>
          <a:xfrm>
            <a:off x="381000" y="1085850"/>
            <a:ext cx="8382000" cy="3771900"/>
          </a:xfrm>
        </p:spPr>
        <p:txBody>
          <a:bodyPr/>
          <a:lstStyle/>
          <a:p>
            <a:pPr lvl="0"/>
            <a:endParaRPr lang="en-US" noProof="0"/>
          </a:p>
        </p:txBody>
      </p:sp>
      <p:sp>
        <p:nvSpPr>
          <p:cNvPr id="4" name="Rectangle 2059">
            <a:extLst>
              <a:ext uri="{FF2B5EF4-FFF2-40B4-BE49-F238E27FC236}">
                <a16:creationId xmlns:a16="http://schemas.microsoft.com/office/drawing/2014/main" id="{4DD5E7C3-351A-1A47-BCE5-C7A07763AC3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060">
            <a:extLst>
              <a:ext uri="{FF2B5EF4-FFF2-40B4-BE49-F238E27FC236}">
                <a16:creationId xmlns:a16="http://schemas.microsoft.com/office/drawing/2014/main" id="{701BB6E4-2048-C048-9224-9D34B77F220E}"/>
              </a:ext>
            </a:extLst>
          </p:cNvPr>
          <p:cNvSpPr>
            <a:spLocks noGrp="1" noChangeArrowheads="1"/>
          </p:cNvSpPr>
          <p:nvPr>
            <p:ph type="ftr" sz="quarter" idx="11"/>
          </p:nvPr>
        </p:nvSpPr>
        <p:spPr>
          <a:ln/>
        </p:spPr>
        <p:txBody>
          <a:bodyPr/>
          <a:lstStyle>
            <a:lvl1pPr>
              <a:defRPr/>
            </a:lvl1pPr>
          </a:lstStyle>
          <a:p>
            <a:pPr>
              <a:defRPr/>
            </a:pPr>
            <a:r>
              <a:rPr lang="en-US"/>
              <a:t>J. Leskovec, A. Rajaraman, J. Ullman: Mining of Massive Datasets, http://www.mmds.org</a:t>
            </a:r>
          </a:p>
        </p:txBody>
      </p:sp>
      <p:sp>
        <p:nvSpPr>
          <p:cNvPr id="6" name="Rectangle 2061">
            <a:extLst>
              <a:ext uri="{FF2B5EF4-FFF2-40B4-BE49-F238E27FC236}">
                <a16:creationId xmlns:a16="http://schemas.microsoft.com/office/drawing/2014/main" id="{3B2B09F1-9AA2-5B4B-88CC-70F082DFAB24}"/>
              </a:ext>
            </a:extLst>
          </p:cNvPr>
          <p:cNvSpPr>
            <a:spLocks noGrp="1" noChangeArrowheads="1"/>
          </p:cNvSpPr>
          <p:nvPr>
            <p:ph type="sldNum" sz="quarter" idx="12"/>
          </p:nvPr>
        </p:nvSpPr>
        <p:spPr>
          <a:ln/>
        </p:spPr>
        <p:txBody>
          <a:bodyPr/>
          <a:lstStyle>
            <a:lvl1pPr>
              <a:defRPr/>
            </a:lvl1pPr>
          </a:lstStyle>
          <a:p>
            <a:fld id="{55501352-4F0A-6A4F-B999-F6BA15D364B6}" type="slidenum">
              <a:rPr lang="en-US" altLang="en-US"/>
              <a:pPr/>
              <a:t>‹#›</a:t>
            </a:fld>
            <a:endParaRPr lang="en-US" altLang="en-US"/>
          </a:p>
        </p:txBody>
      </p:sp>
    </p:spTree>
    <p:extLst>
      <p:ext uri="{BB962C8B-B14F-4D97-AF65-F5344CB8AC3E}">
        <p14:creationId xmlns:p14="http://schemas.microsoft.com/office/powerpoint/2010/main" val="3114693848"/>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85750"/>
            <a:ext cx="9144000" cy="514350"/>
          </a:xfrm>
        </p:spPr>
        <p:txBody>
          <a:bodyPr/>
          <a:lstStyle/>
          <a:p>
            <a:r>
              <a:rPr lang="en-US"/>
              <a:t>Click to edit Master title style</a:t>
            </a:r>
          </a:p>
        </p:txBody>
      </p:sp>
      <p:sp>
        <p:nvSpPr>
          <p:cNvPr id="3" name="Content Placeholder 2"/>
          <p:cNvSpPr>
            <a:spLocks noGrp="1"/>
          </p:cNvSpPr>
          <p:nvPr>
            <p:ph sz="half" idx="1"/>
          </p:nvPr>
        </p:nvSpPr>
        <p:spPr>
          <a:xfrm>
            <a:off x="381000" y="1085850"/>
            <a:ext cx="4114800" cy="3771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085850"/>
            <a:ext cx="41148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028950"/>
            <a:ext cx="4114800"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59">
            <a:extLst>
              <a:ext uri="{FF2B5EF4-FFF2-40B4-BE49-F238E27FC236}">
                <a16:creationId xmlns:a16="http://schemas.microsoft.com/office/drawing/2014/main" id="{359141A8-B2B5-5648-8265-D8B05F3A48A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2060">
            <a:extLst>
              <a:ext uri="{FF2B5EF4-FFF2-40B4-BE49-F238E27FC236}">
                <a16:creationId xmlns:a16="http://schemas.microsoft.com/office/drawing/2014/main" id="{636E195B-DFC1-7540-A107-136703BDE4B9}"/>
              </a:ext>
            </a:extLst>
          </p:cNvPr>
          <p:cNvSpPr>
            <a:spLocks noGrp="1" noChangeArrowheads="1"/>
          </p:cNvSpPr>
          <p:nvPr>
            <p:ph type="ftr" sz="quarter" idx="11"/>
          </p:nvPr>
        </p:nvSpPr>
        <p:spPr>
          <a:ln/>
        </p:spPr>
        <p:txBody>
          <a:bodyPr/>
          <a:lstStyle>
            <a:lvl1pPr>
              <a:defRPr/>
            </a:lvl1pPr>
          </a:lstStyle>
          <a:p>
            <a:pPr>
              <a:defRPr/>
            </a:pPr>
            <a:r>
              <a:rPr lang="en-US" altLang="zh-CN"/>
              <a:t>J. Leskovec, A. Rajaraman, J. Ullman: Mining of Massive Datasets, http://www.mmds.org</a:t>
            </a:r>
          </a:p>
        </p:txBody>
      </p:sp>
      <p:sp>
        <p:nvSpPr>
          <p:cNvPr id="8" name="Rectangle 2061">
            <a:extLst>
              <a:ext uri="{FF2B5EF4-FFF2-40B4-BE49-F238E27FC236}">
                <a16:creationId xmlns:a16="http://schemas.microsoft.com/office/drawing/2014/main" id="{B83C8411-C6BE-3D44-A9F8-642084D3BDF0}"/>
              </a:ext>
            </a:extLst>
          </p:cNvPr>
          <p:cNvSpPr>
            <a:spLocks noGrp="1" noChangeArrowheads="1"/>
          </p:cNvSpPr>
          <p:nvPr>
            <p:ph type="sldNum" sz="quarter" idx="12"/>
          </p:nvPr>
        </p:nvSpPr>
        <p:spPr>
          <a:ln/>
        </p:spPr>
        <p:txBody>
          <a:bodyPr/>
          <a:lstStyle>
            <a:lvl1pPr>
              <a:defRPr/>
            </a:lvl1pPr>
          </a:lstStyle>
          <a:p>
            <a:fld id="{C348219C-63D1-BB49-AF49-FC4BC56989D1}" type="slidenum">
              <a:rPr lang="zh-CN" altLang="en-US"/>
              <a:pPr/>
              <a:t>‹#›</a:t>
            </a:fld>
            <a:endParaRPr lang="en-US" altLang="zh-CN"/>
          </a:p>
        </p:txBody>
      </p:sp>
    </p:spTree>
    <p:extLst>
      <p:ext uri="{BB962C8B-B14F-4D97-AF65-F5344CB8AC3E}">
        <p14:creationId xmlns:p14="http://schemas.microsoft.com/office/powerpoint/2010/main" val="1124597758"/>
      </p:ext>
    </p:extLst>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285750"/>
            <a:ext cx="8402638" cy="457200"/>
          </a:xfrm>
        </p:spPr>
        <p:txBody>
          <a:bodyPr/>
          <a:lstStyle/>
          <a:p>
            <a:r>
              <a:rPr lang="en-US"/>
              <a:t>Click to edit Master title style</a:t>
            </a:r>
          </a:p>
        </p:txBody>
      </p:sp>
      <p:sp>
        <p:nvSpPr>
          <p:cNvPr id="3" name="Content Placeholder 2"/>
          <p:cNvSpPr>
            <a:spLocks noGrp="1"/>
          </p:cNvSpPr>
          <p:nvPr>
            <p:ph sz="half" idx="1"/>
          </p:nvPr>
        </p:nvSpPr>
        <p:spPr>
          <a:xfrm>
            <a:off x="304800" y="1028700"/>
            <a:ext cx="8458200" cy="185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00375"/>
            <a:ext cx="8458200" cy="185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79B165FE-322E-4607-BEB9-C4BE4D231AB3}"/>
              </a:ext>
            </a:extLst>
          </p:cNvPr>
          <p:cNvSpPr>
            <a:spLocks noGrp="1" noChangeArrowheads="1"/>
          </p:cNvSpPr>
          <p:nvPr>
            <p:ph type="sldNum" sz="quarter" idx="10"/>
          </p:nvPr>
        </p:nvSpPr>
        <p:spPr>
          <a:ln/>
        </p:spPr>
        <p:txBody>
          <a:bodyPr/>
          <a:lstStyle>
            <a:lvl1pPr>
              <a:defRPr/>
            </a:lvl1pPr>
          </a:lstStyle>
          <a:p>
            <a:fld id="{A0FA57AE-00C7-49AF-A06A-AA374DC4523C}" type="slidenum">
              <a:rPr lang="en-US" altLang="zh-CN"/>
              <a:pPr/>
              <a:t>‹#›</a:t>
            </a:fld>
            <a:endParaRPr lang="en-US" altLang="zh-CN"/>
          </a:p>
        </p:txBody>
      </p:sp>
    </p:spTree>
    <p:extLst>
      <p:ext uri="{BB962C8B-B14F-4D97-AF65-F5344CB8AC3E}">
        <p14:creationId xmlns:p14="http://schemas.microsoft.com/office/powerpoint/2010/main" val="4073597784"/>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
            <a:ext cx="8280400" cy="400050"/>
          </a:xfrm>
        </p:spPr>
        <p:txBody>
          <a:bodyPr/>
          <a:lstStyle/>
          <a:p>
            <a:r>
              <a:rPr lang="en-US"/>
              <a:t>Click to edit Master title style</a:t>
            </a:r>
          </a:p>
        </p:txBody>
      </p:sp>
      <p:sp>
        <p:nvSpPr>
          <p:cNvPr id="3" name="Text Placeholder 2"/>
          <p:cNvSpPr>
            <a:spLocks noGrp="1"/>
          </p:cNvSpPr>
          <p:nvPr>
            <p:ph type="body" sz="half" idx="1"/>
          </p:nvPr>
        </p:nvSpPr>
        <p:spPr>
          <a:xfrm>
            <a:off x="411163" y="857250"/>
            <a:ext cx="408305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857250"/>
            <a:ext cx="408305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2857500"/>
            <a:ext cx="4083050" cy="1885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264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landscape photo">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92000"/>
            <a:ext cx="4889500" cy="568639"/>
          </a:xfrm>
        </p:spPr>
        <p:txBody>
          <a:bodyPr/>
          <a:lstStyle/>
          <a:p>
            <a:r>
              <a:rPr lang="en-AU"/>
              <a:t>Click to edit heading</a:t>
            </a:r>
            <a:endParaRPr lang="en-US"/>
          </a:p>
        </p:txBody>
      </p:sp>
      <p:sp>
        <p:nvSpPr>
          <p:cNvPr id="3" name="Footer Placeholder 2"/>
          <p:cNvSpPr>
            <a:spLocks noGrp="1"/>
          </p:cNvSpPr>
          <p:nvPr>
            <p:ph type="ftr" sz="quarter" idx="10"/>
          </p:nvPr>
        </p:nvSpPr>
        <p:spPr/>
        <p:txBody>
          <a:bodyPr/>
          <a:lstStyle/>
          <a:p>
            <a:r>
              <a:rPr lang="en-US"/>
              <a:t>J. Leskovec, A. Rajaraman, J. Ullman: Mining of Massive Datasets, http://www.mmds.org</a:t>
            </a:r>
          </a:p>
        </p:txBody>
      </p:sp>
      <p:sp>
        <p:nvSpPr>
          <p:cNvPr id="5" name="Text Placeholder 4"/>
          <p:cNvSpPr>
            <a:spLocks noGrp="1"/>
          </p:cNvSpPr>
          <p:nvPr>
            <p:ph type="body" sz="quarter" idx="11"/>
          </p:nvPr>
        </p:nvSpPr>
        <p:spPr>
          <a:xfrm>
            <a:off x="457200" y="1440000"/>
            <a:ext cx="4889500" cy="2987675"/>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8" name="Text Placeholder 7"/>
          <p:cNvSpPr>
            <a:spLocks noGrp="1"/>
          </p:cNvSpPr>
          <p:nvPr>
            <p:ph type="body" sz="quarter" idx="12" hasCustomPrompt="1"/>
          </p:nvPr>
        </p:nvSpPr>
        <p:spPr>
          <a:xfrm>
            <a:off x="5803900" y="2835011"/>
            <a:ext cx="2997200" cy="261937"/>
          </a:xfrm>
        </p:spPr>
        <p:txBody>
          <a:bodyPr>
            <a:normAutofit/>
          </a:bodyPr>
          <a:lstStyle>
            <a:lvl1pPr marL="0" indent="0">
              <a:buNone/>
              <a:defRPr sz="1000" baseline="0">
                <a:solidFill>
                  <a:srgbClr val="7F7F7F"/>
                </a:solidFill>
              </a:defRPr>
            </a:lvl1pPr>
          </a:lstStyle>
          <a:p>
            <a:pPr lvl="0"/>
            <a:r>
              <a:rPr lang="en-US"/>
              <a:t>Image label – delete if not required</a:t>
            </a:r>
          </a:p>
        </p:txBody>
      </p:sp>
      <p:sp>
        <p:nvSpPr>
          <p:cNvPr id="10" name="Picture Placeholder 9"/>
          <p:cNvSpPr>
            <a:spLocks noGrp="1"/>
          </p:cNvSpPr>
          <p:nvPr>
            <p:ph type="pic" sz="quarter" idx="13"/>
          </p:nvPr>
        </p:nvSpPr>
        <p:spPr>
          <a:xfrm>
            <a:off x="5803900" y="830792"/>
            <a:ext cx="2997200" cy="1998663"/>
          </a:xfrm>
        </p:spPr>
        <p:txBody>
          <a:bodyPr/>
          <a:lstStyle/>
          <a:p>
            <a:endParaRPr lang="en-US"/>
          </a:p>
        </p:txBody>
      </p:sp>
    </p:spTree>
    <p:extLst>
      <p:ext uri="{BB962C8B-B14F-4D97-AF65-F5344CB8AC3E}">
        <p14:creationId xmlns:p14="http://schemas.microsoft.com/office/powerpoint/2010/main" val="3857470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portrait photo">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92000"/>
            <a:ext cx="4719344" cy="473028"/>
          </a:xfrm>
        </p:spPr>
        <p:txBody>
          <a:bodyPr/>
          <a:lstStyle/>
          <a:p>
            <a:r>
              <a:rPr lang="en-AU"/>
              <a:t>Click to edit heading</a:t>
            </a:r>
            <a:endParaRPr lang="en-US"/>
          </a:p>
        </p:txBody>
      </p:sp>
      <p:sp>
        <p:nvSpPr>
          <p:cNvPr id="3" name="Footer Placeholder 2"/>
          <p:cNvSpPr>
            <a:spLocks noGrp="1"/>
          </p:cNvSpPr>
          <p:nvPr>
            <p:ph type="ftr" sz="quarter" idx="10"/>
          </p:nvPr>
        </p:nvSpPr>
        <p:spPr>
          <a:xfrm>
            <a:off x="457200" y="4767263"/>
            <a:ext cx="5433742" cy="274637"/>
          </a:xfrm>
        </p:spPr>
        <p:txBody>
          <a:bodyPr/>
          <a:lstStyle/>
          <a:p>
            <a:r>
              <a:rPr lang="en-US"/>
              <a:t>J. Leskovec, A. Rajaraman, J. Ullman: Mining of Massive Datasets, http://www.mmds.org</a:t>
            </a:r>
          </a:p>
        </p:txBody>
      </p:sp>
      <p:sp>
        <p:nvSpPr>
          <p:cNvPr id="6" name="Picture Placeholder 5"/>
          <p:cNvSpPr>
            <a:spLocks noGrp="1"/>
          </p:cNvSpPr>
          <p:nvPr>
            <p:ph type="pic" sz="quarter" idx="11"/>
          </p:nvPr>
        </p:nvSpPr>
        <p:spPr>
          <a:xfrm>
            <a:off x="6081712" y="830792"/>
            <a:ext cx="2605088" cy="3910013"/>
          </a:xfrm>
        </p:spPr>
        <p:txBody>
          <a:bodyPr/>
          <a:lstStyle/>
          <a:p>
            <a:endParaRPr lang="en-US"/>
          </a:p>
        </p:txBody>
      </p:sp>
      <p:sp>
        <p:nvSpPr>
          <p:cNvPr id="9" name="Text Placeholder 8"/>
          <p:cNvSpPr>
            <a:spLocks noGrp="1"/>
          </p:cNvSpPr>
          <p:nvPr>
            <p:ph type="body" sz="quarter" idx="12"/>
          </p:nvPr>
        </p:nvSpPr>
        <p:spPr>
          <a:xfrm>
            <a:off x="457200" y="1440000"/>
            <a:ext cx="5389563" cy="3317875"/>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10" name="Text Placeholder 7"/>
          <p:cNvSpPr>
            <a:spLocks noGrp="1"/>
          </p:cNvSpPr>
          <p:nvPr>
            <p:ph type="body" sz="quarter" idx="13" hasCustomPrompt="1"/>
          </p:nvPr>
        </p:nvSpPr>
        <p:spPr>
          <a:xfrm>
            <a:off x="6081712" y="4779963"/>
            <a:ext cx="2605088" cy="261937"/>
          </a:xfrm>
        </p:spPr>
        <p:txBody>
          <a:bodyPr>
            <a:normAutofit/>
          </a:bodyPr>
          <a:lstStyle>
            <a:lvl1pPr marL="0" indent="0">
              <a:buNone/>
              <a:defRPr sz="1000" baseline="0">
                <a:solidFill>
                  <a:srgbClr val="7F7F7F"/>
                </a:solidFill>
              </a:defRPr>
            </a:lvl1pPr>
          </a:lstStyle>
          <a:p>
            <a:pPr lvl="0"/>
            <a:r>
              <a:rPr lang="en-US"/>
              <a:t>Image label – delete if not required</a:t>
            </a:r>
          </a:p>
        </p:txBody>
      </p:sp>
    </p:spTree>
    <p:extLst>
      <p:ext uri="{BB962C8B-B14F-4D97-AF65-F5344CB8AC3E}">
        <p14:creationId xmlns:p14="http://schemas.microsoft.com/office/powerpoint/2010/main" val="3177750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2 photo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92000"/>
            <a:ext cx="5201279" cy="568639"/>
          </a:xfrm>
        </p:spPr>
        <p:txBody>
          <a:bodyPr/>
          <a:lstStyle/>
          <a:p>
            <a:r>
              <a:rPr lang="en-AU"/>
              <a:t>Click to edit heading</a:t>
            </a:r>
            <a:endParaRPr lang="en-US"/>
          </a:p>
        </p:txBody>
      </p:sp>
      <p:sp>
        <p:nvSpPr>
          <p:cNvPr id="3" name="Footer Placeholder 2"/>
          <p:cNvSpPr>
            <a:spLocks noGrp="1"/>
          </p:cNvSpPr>
          <p:nvPr>
            <p:ph type="ftr" sz="quarter" idx="10"/>
          </p:nvPr>
        </p:nvSpPr>
        <p:spPr>
          <a:xfrm>
            <a:off x="457200" y="4767263"/>
            <a:ext cx="5201279" cy="274637"/>
          </a:xfrm>
        </p:spPr>
        <p:txBody>
          <a:bodyPr/>
          <a:lstStyle/>
          <a:p>
            <a:r>
              <a:rPr lang="en-US"/>
              <a:t>J. Leskovec, A. Rajaraman, J. Ullman: Mining of Massive Datasets, http://www.mmds.org</a:t>
            </a:r>
          </a:p>
        </p:txBody>
      </p:sp>
      <p:sp>
        <p:nvSpPr>
          <p:cNvPr id="5" name="Text Placeholder 4"/>
          <p:cNvSpPr>
            <a:spLocks noGrp="1"/>
          </p:cNvSpPr>
          <p:nvPr>
            <p:ph type="body" sz="quarter" idx="11"/>
          </p:nvPr>
        </p:nvSpPr>
        <p:spPr>
          <a:xfrm>
            <a:off x="457200" y="1440000"/>
            <a:ext cx="5201279" cy="295275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9" name="Picture Placeholder 8"/>
          <p:cNvSpPr>
            <a:spLocks noGrp="1"/>
          </p:cNvSpPr>
          <p:nvPr>
            <p:ph type="pic" sz="quarter" idx="12"/>
          </p:nvPr>
        </p:nvSpPr>
        <p:spPr>
          <a:xfrm>
            <a:off x="5927858" y="831850"/>
            <a:ext cx="2871788" cy="1917700"/>
          </a:xfrm>
        </p:spPr>
        <p:txBody>
          <a:bodyPr/>
          <a:lstStyle/>
          <a:p>
            <a:endParaRPr lang="en-US"/>
          </a:p>
        </p:txBody>
      </p:sp>
      <p:sp>
        <p:nvSpPr>
          <p:cNvPr id="11" name="Picture Placeholder 10"/>
          <p:cNvSpPr>
            <a:spLocks noGrp="1"/>
          </p:cNvSpPr>
          <p:nvPr>
            <p:ph type="pic" sz="quarter" idx="13"/>
          </p:nvPr>
        </p:nvSpPr>
        <p:spPr>
          <a:xfrm>
            <a:off x="5927858" y="2824163"/>
            <a:ext cx="2871788" cy="1917700"/>
          </a:xfrm>
        </p:spPr>
        <p:txBody>
          <a:bodyPr/>
          <a:lstStyle/>
          <a:p>
            <a:endParaRPr lang="en-US"/>
          </a:p>
        </p:txBody>
      </p:sp>
    </p:spTree>
    <p:extLst>
      <p:ext uri="{BB962C8B-B14F-4D97-AF65-F5344CB8AC3E}">
        <p14:creationId xmlns:p14="http://schemas.microsoft.com/office/powerpoint/2010/main" val="168108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
            <a:ext cx="5116232" cy="5143500"/>
          </a:xfrm>
        </p:spPr>
        <p:txBody>
          <a:bodyPr anchor="ctr" anchorCtr="0">
            <a:normAutofit/>
          </a:bodyPr>
          <a:lstStyle>
            <a:lvl1pPr algn="l">
              <a:lnSpc>
                <a:spcPts val="4000"/>
              </a:lnSpc>
              <a:defRPr sz="4000" b="0" cap="none">
                <a:solidFill>
                  <a:srgbClr val="FFFFFF"/>
                </a:solidFill>
              </a:defRPr>
            </a:lvl1pPr>
          </a:lstStyle>
          <a:p>
            <a:r>
              <a:rPr lang="en-AU"/>
              <a:t>Click to edit</a:t>
            </a:r>
            <a:br>
              <a:rPr lang="en-AU"/>
            </a:br>
            <a:r>
              <a:rPr lang="en-AU"/>
              <a:t>section heading</a:t>
            </a:r>
            <a:endParaRPr lang="en-US"/>
          </a:p>
        </p:txBody>
      </p:sp>
    </p:spTree>
    <p:extLst>
      <p:ext uri="{BB962C8B-B14F-4D97-AF65-F5344CB8AC3E}">
        <p14:creationId xmlns:p14="http://schemas.microsoft.com/office/powerpoint/2010/main" val="3851236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92000"/>
            <a:ext cx="8229600" cy="568639"/>
          </a:xfrm>
        </p:spPr>
        <p:txBody>
          <a:bodyPr lIns="0" tIns="0" rIns="0" bIns="0" anchor="t" anchorCtr="0">
            <a:normAutofit/>
          </a:bodyPr>
          <a:lstStyle>
            <a:lvl1pPr algn="l">
              <a:defRPr sz="3500">
                <a:solidFill>
                  <a:srgbClr val="DA0012"/>
                </a:solidFill>
                <a:latin typeface="Rockwell"/>
                <a:cs typeface="Rockwell"/>
              </a:defRPr>
            </a:lvl1pPr>
          </a:lstStyle>
          <a:p>
            <a:r>
              <a:rPr lang="en-AU"/>
              <a:t>Click to edit heading</a:t>
            </a:r>
            <a:endParaRPr lang="en-US"/>
          </a:p>
        </p:txBody>
      </p:sp>
      <p:sp>
        <p:nvSpPr>
          <p:cNvPr id="3" name="Content Placeholder 2"/>
          <p:cNvSpPr>
            <a:spLocks noGrp="1"/>
          </p:cNvSpPr>
          <p:nvPr>
            <p:ph sz="half" idx="1"/>
          </p:nvPr>
        </p:nvSpPr>
        <p:spPr>
          <a:xfrm>
            <a:off x="457200" y="1440000"/>
            <a:ext cx="4038600" cy="25455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440000"/>
            <a:ext cx="4038600" cy="2545556"/>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8" name="Footer Placeholder 7"/>
          <p:cNvSpPr>
            <a:spLocks noGrp="1"/>
          </p:cNvSpPr>
          <p:nvPr>
            <p:ph type="ftr" sz="quarter" idx="10"/>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679533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92000"/>
            <a:ext cx="8229600" cy="551631"/>
          </a:xfrm>
        </p:spPr>
        <p:txBody>
          <a:bodyPr lIns="0" tIns="0" rIns="0" bIns="0" anchor="t" anchorCtr="0">
            <a:normAutofit/>
          </a:bodyPr>
          <a:lstStyle>
            <a:lvl1pPr algn="l">
              <a:defRPr sz="3500">
                <a:solidFill>
                  <a:srgbClr val="DA0012"/>
                </a:solidFill>
                <a:latin typeface="Rockwell"/>
                <a:cs typeface="Rockwell"/>
              </a:defRPr>
            </a:lvl1pPr>
          </a:lstStyle>
          <a:p>
            <a:r>
              <a:rPr lang="en-AU"/>
              <a:t>Click to edit heading</a:t>
            </a:r>
            <a:endParaRPr lang="en-US"/>
          </a:p>
        </p:txBody>
      </p:sp>
      <p:sp>
        <p:nvSpPr>
          <p:cNvPr id="3" name="Text Placeholder 2"/>
          <p:cNvSpPr>
            <a:spLocks noGrp="1"/>
          </p:cNvSpPr>
          <p:nvPr>
            <p:ph type="body" idx="1"/>
          </p:nvPr>
        </p:nvSpPr>
        <p:spPr>
          <a:xfrm>
            <a:off x="457200" y="1440000"/>
            <a:ext cx="4040188" cy="479822"/>
          </a:xfrm>
        </p:spPr>
        <p:txBody>
          <a:bodyPr anchor="t" anchorCtr="0">
            <a:normAutofit/>
          </a:bodyPr>
          <a:lstStyle>
            <a:lvl1pPr marL="0" indent="0">
              <a:lnSpc>
                <a:spcPct val="140000"/>
              </a:lnSpc>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1919822"/>
            <a:ext cx="4040188" cy="26491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6" y="1440000"/>
            <a:ext cx="4041775" cy="479822"/>
          </a:xfrm>
        </p:spPr>
        <p:txBody>
          <a:bodyPr anchor="t" anchorCtr="0">
            <a:normAutofit/>
          </a:bodyPr>
          <a:lstStyle>
            <a:lvl1pPr marL="0" indent="0">
              <a:lnSpc>
                <a:spcPct val="140000"/>
              </a:lnSpc>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6" y="1919822"/>
            <a:ext cx="4041775" cy="2649188"/>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10" name="Footer Placeholder 9"/>
          <p:cNvSpPr>
            <a:spLocks noGrp="1"/>
          </p:cNvSpPr>
          <p:nvPr>
            <p:ph type="ftr" sz="quarter" idx="10"/>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766772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792000"/>
            <a:ext cx="8229600" cy="682026"/>
          </a:xfrm>
        </p:spPr>
        <p:txBody>
          <a:bodyPr lIns="0" tIns="0" rIns="0" bIns="0" anchor="t" anchorCtr="0">
            <a:normAutofit/>
          </a:bodyPr>
          <a:lstStyle>
            <a:lvl1pPr algn="l">
              <a:defRPr sz="3500">
                <a:solidFill>
                  <a:srgbClr val="DA0012"/>
                </a:solidFill>
                <a:latin typeface="Rockwell"/>
                <a:cs typeface="Rockwell"/>
              </a:defRPr>
            </a:lvl1pPr>
          </a:lstStyle>
          <a:p>
            <a:r>
              <a:rPr lang="en-AU"/>
              <a:t>Click to edit heading</a:t>
            </a:r>
            <a:endParaRPr lang="en-US"/>
          </a:p>
        </p:txBody>
      </p:sp>
      <p:sp>
        <p:nvSpPr>
          <p:cNvPr id="6" name="Footer Placeholder 5"/>
          <p:cNvSpPr>
            <a:spLocks noGrp="1"/>
          </p:cNvSpPr>
          <p:nvPr>
            <p:ph type="ftr" sz="quarter" idx="10"/>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921567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753097"/>
            <a:ext cx="5486400" cy="425054"/>
          </a:xfrm>
        </p:spPr>
        <p:txBody>
          <a:bodyPr anchor="b"/>
          <a:lstStyle>
            <a:lvl1pPr algn="l">
              <a:defRPr sz="2000" b="0"/>
            </a:lvl1pPr>
          </a:lstStyle>
          <a:p>
            <a:r>
              <a:rPr lang="en-AU"/>
              <a:t>Click to edit heading</a:t>
            </a:r>
            <a:endParaRPr lang="en-US"/>
          </a:p>
        </p:txBody>
      </p:sp>
      <p:sp>
        <p:nvSpPr>
          <p:cNvPr id="3" name="Picture Placeholder 2"/>
          <p:cNvSpPr>
            <a:spLocks noGrp="1"/>
          </p:cNvSpPr>
          <p:nvPr>
            <p:ph type="pic" idx="1"/>
          </p:nvPr>
        </p:nvSpPr>
        <p:spPr>
          <a:xfrm>
            <a:off x="457200" y="792000"/>
            <a:ext cx="5486400" cy="2961097"/>
          </a:xfrm>
        </p:spPr>
        <p:txBody>
          <a:bodyPr>
            <a:normAutofit/>
          </a:bodyPr>
          <a:lstStyle>
            <a:lvl1pPr marL="0" indent="0">
              <a:lnSpc>
                <a:spcPct val="100000"/>
              </a:lnSpc>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4191117"/>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8" name="Footer Placeholder 7"/>
          <p:cNvSpPr>
            <a:spLocks noGrp="1"/>
          </p:cNvSpPr>
          <p:nvPr>
            <p:ph type="ftr" sz="quarter" idx="10"/>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568459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92000"/>
            <a:ext cx="8229600" cy="568639"/>
          </a:xfrm>
          <a:prstGeom prst="rect">
            <a:avLst/>
          </a:prstGeom>
        </p:spPr>
        <p:txBody>
          <a:bodyPr vert="horz" lIns="0" tIns="0" rIns="0" bIns="0" rtlCol="0" anchor="t" anchorCtr="0">
            <a:normAutofit/>
          </a:bodyPr>
          <a:lstStyle/>
          <a:p>
            <a:r>
              <a:rPr lang="en-AU"/>
              <a:t>Click to edit heading</a:t>
            </a:r>
            <a:endParaRPr lang="en-US"/>
          </a:p>
        </p:txBody>
      </p:sp>
      <p:sp>
        <p:nvSpPr>
          <p:cNvPr id="3" name="Text Placeholder 2"/>
          <p:cNvSpPr>
            <a:spLocks noGrp="1"/>
          </p:cNvSpPr>
          <p:nvPr>
            <p:ph type="body" idx="1"/>
          </p:nvPr>
        </p:nvSpPr>
        <p:spPr>
          <a:xfrm>
            <a:off x="457200" y="1440000"/>
            <a:ext cx="8229600" cy="2821438"/>
          </a:xfrm>
          <a:prstGeom prst="rect">
            <a:avLst/>
          </a:prstGeom>
        </p:spPr>
        <p:txBody>
          <a:bodyPr vert="horz" lIns="0" tIns="0" rIns="0" bIns="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Footer Placeholder 6"/>
          <p:cNvSpPr>
            <a:spLocks noGrp="1"/>
          </p:cNvSpPr>
          <p:nvPr>
            <p:ph type="ftr" sz="quarter" idx="3"/>
          </p:nvPr>
        </p:nvSpPr>
        <p:spPr>
          <a:xfrm>
            <a:off x="457200" y="4767263"/>
            <a:ext cx="8229600" cy="274637"/>
          </a:xfrm>
          <a:prstGeom prst="rect">
            <a:avLst/>
          </a:prstGeom>
        </p:spPr>
        <p:txBody>
          <a:bodyPr vert="horz" lIns="0" tIns="0" rIns="0" bIns="0" rtlCol="0" anchor="ctr"/>
          <a:lstStyle>
            <a:lvl1pPr algn="l">
              <a:defRPr sz="1000">
                <a:solidFill>
                  <a:schemeClr val="tx1">
                    <a:tint val="75000"/>
                  </a:schemeClr>
                </a:solidFill>
                <a:latin typeface="Arial"/>
                <a:cs typeface="Arial"/>
              </a:defRPr>
            </a:lvl1pPr>
          </a:lstStyle>
          <a:p>
            <a:r>
              <a:rPr lang="en-US"/>
              <a:t>J. Leskovec, A. Rajaraman, J. Ullman: Mining of Massive Datasets, http://www.mmds.org</a:t>
            </a:r>
          </a:p>
        </p:txBody>
      </p:sp>
    </p:spTree>
    <p:extLst>
      <p:ext uri="{BB962C8B-B14F-4D97-AF65-F5344CB8AC3E}">
        <p14:creationId xmlns:p14="http://schemas.microsoft.com/office/powerpoint/2010/main" val="4062948793"/>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60" r:id="rId3"/>
    <p:sldLayoutId id="2147483659" r:id="rId4"/>
    <p:sldLayoutId id="2147483651" r:id="rId5"/>
    <p:sldLayoutId id="2147483652" r:id="rId6"/>
    <p:sldLayoutId id="2147483653" r:id="rId7"/>
    <p:sldLayoutId id="2147483654" r:id="rId8"/>
    <p:sldLayoutId id="2147483657" r:id="rId9"/>
    <p:sldLayoutId id="2147483649" r:id="rId10"/>
    <p:sldLayoutId id="2147483655" r:id="rId11"/>
    <p:sldLayoutId id="2147483663" r:id="rId12"/>
    <p:sldLayoutId id="2147483664" r:id="rId13"/>
    <p:sldLayoutId id="2147483665" r:id="rId14"/>
    <p:sldLayoutId id="2147483666" r:id="rId15"/>
    <p:sldLayoutId id="2147483667" r:id="rId16"/>
    <p:sldLayoutId id="2147483668" r:id="rId17"/>
    <p:sldLayoutId id="2147483669" r:id="rId18"/>
  </p:sldLayoutIdLst>
  <p:hf sldNum="0" hdr="0" ftr="0" dt="0"/>
  <p:txStyles>
    <p:titleStyle>
      <a:lvl1pPr algn="l" defTabSz="457200" rtl="0" eaLnBrk="1" latinLnBrk="0" hangingPunct="1">
        <a:lnSpc>
          <a:spcPct val="80000"/>
        </a:lnSpc>
        <a:spcBef>
          <a:spcPct val="0"/>
        </a:spcBef>
        <a:buNone/>
        <a:defRPr sz="3500" kern="1200">
          <a:solidFill>
            <a:srgbClr val="DA0012"/>
          </a:solidFill>
          <a:latin typeface="Rockwell"/>
          <a:ea typeface="+mj-ea"/>
          <a:cs typeface="Rockwell"/>
        </a:defRPr>
      </a:lvl1pPr>
    </p:titleStyle>
    <p:bodyStyle>
      <a:lvl1pPr marL="342900" indent="-342900" algn="l" defTabSz="457200" rtl="0" eaLnBrk="1" latinLnBrk="0" hangingPunct="1">
        <a:lnSpc>
          <a:spcPct val="140000"/>
        </a:lnSpc>
        <a:spcBef>
          <a:spcPts val="0"/>
        </a:spcBef>
        <a:buFont typeface="Wingdings" charset="2"/>
        <a:buChar char="§"/>
        <a:defRPr sz="2000" kern="1200" baseline="0">
          <a:solidFill>
            <a:schemeClr val="tx1"/>
          </a:solidFill>
          <a:latin typeface="Arial"/>
          <a:ea typeface="+mn-ea"/>
          <a:cs typeface="+mn-cs"/>
        </a:defRPr>
      </a:lvl1pPr>
      <a:lvl2pPr marL="742950" indent="-285750" algn="l" defTabSz="457200" rtl="0" eaLnBrk="1" latinLnBrk="0" hangingPunct="1">
        <a:lnSpc>
          <a:spcPct val="140000"/>
        </a:lnSpc>
        <a:spcBef>
          <a:spcPts val="0"/>
        </a:spcBef>
        <a:buFont typeface="Wingdings" charset="2"/>
        <a:buChar char="§"/>
        <a:defRPr sz="2000" kern="1200" baseline="0">
          <a:solidFill>
            <a:schemeClr val="tx1"/>
          </a:solidFill>
          <a:latin typeface="Arial"/>
          <a:ea typeface="+mn-ea"/>
          <a:cs typeface="+mn-cs"/>
        </a:defRPr>
      </a:lvl2pPr>
      <a:lvl3pPr marL="1143000" indent="-228600" algn="l" defTabSz="457200" rtl="0" eaLnBrk="1" latinLnBrk="0" hangingPunct="1">
        <a:lnSpc>
          <a:spcPct val="140000"/>
        </a:lnSpc>
        <a:spcBef>
          <a:spcPts val="0"/>
        </a:spcBef>
        <a:buFont typeface="Wingdings" charset="2"/>
        <a:buChar char="§"/>
        <a:defRPr sz="2000" kern="1200" baseline="0">
          <a:solidFill>
            <a:schemeClr val="tx1"/>
          </a:solidFill>
          <a:latin typeface="Arial"/>
          <a:ea typeface="+mn-ea"/>
          <a:cs typeface="+mn-cs"/>
        </a:defRPr>
      </a:lvl3pPr>
      <a:lvl4pPr marL="1600200" indent="-228600" algn="l" defTabSz="457200" rtl="0" eaLnBrk="1" latinLnBrk="0" hangingPunct="1">
        <a:lnSpc>
          <a:spcPct val="140000"/>
        </a:lnSpc>
        <a:spcBef>
          <a:spcPts val="0"/>
        </a:spcBef>
        <a:buFont typeface="Wingdings" charset="2"/>
        <a:buChar char="§"/>
        <a:defRPr sz="2000" kern="1200" baseline="0">
          <a:solidFill>
            <a:schemeClr val="tx1"/>
          </a:solidFill>
          <a:latin typeface="Arial"/>
          <a:ea typeface="+mn-ea"/>
          <a:cs typeface="+mn-cs"/>
        </a:defRPr>
      </a:lvl4pPr>
      <a:lvl5pPr marL="2057400" indent="-228600" algn="l" defTabSz="457200" rtl="0" eaLnBrk="1" latinLnBrk="0" hangingPunct="1">
        <a:lnSpc>
          <a:spcPct val="140000"/>
        </a:lnSpc>
        <a:spcBef>
          <a:spcPts val="0"/>
        </a:spcBef>
        <a:buFont typeface="Wingdings" charset="2"/>
        <a:buChar char="§"/>
        <a:defRPr sz="2000" kern="1200" baseline="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xhere.com/no/photo/144551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1.sv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13.xml.rels><?xml version="1.0" encoding="UTF-8" standalone="yes"?>
<Relationships xmlns="http://schemas.openxmlformats.org/package/2006/relationships"><Relationship Id="rId3" Type="http://schemas.openxmlformats.org/officeDocument/2006/relationships/hyperlink" Target="https://s4be.cochrane.org/blog/2015/07/24/nominal-ordinal-numerical-variables/" TargetMode="External"/><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4.xml"/><Relationship Id="rId7" Type="http://schemas.openxmlformats.org/officeDocument/2006/relationships/image" Target="../media/image12.svg"/><Relationship Id="rId12" Type="http://schemas.openxmlformats.org/officeDocument/2006/relationships/hyperlink" Target="https://www.wisc-online.com/assetrepository/viewasset?id=2980"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notesSlide" Target="../notesSlides/notesSlide5.xml"/><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slideLayout" Target="../slideLayouts/slideLayout2.xml"/><Relationship Id="rId16" Type="http://schemas.openxmlformats.org/officeDocument/2006/relationships/image" Target="../media/image28.png"/><Relationship Id="rId1" Type="http://schemas.openxmlformats.org/officeDocument/2006/relationships/tags" Target="../tags/tag4.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3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32.png"/><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hyperlink" Target="http://gonitsora.com/algorithm-types-and-classification/" TargetMode="External"/><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notesSlide" Target="../notesSlides/notesSlide9.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pixabay.com/vectors/check-list-paper-checklist-list-4609829/" TargetMode="Externa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F27E54-471B-4B0F-80E8-E96FB8AC493B}"/>
              </a:ext>
            </a:extLst>
          </p:cNvPr>
          <p:cNvSpPr/>
          <p:nvPr/>
        </p:nvSpPr>
        <p:spPr>
          <a:xfrm>
            <a:off x="3001487" y="-743"/>
            <a:ext cx="6139542" cy="5144983"/>
          </a:xfrm>
          <a:prstGeom prst="rect">
            <a:avLst/>
          </a:prstGeom>
          <a:solidFill>
            <a:schemeClr val="accent3">
              <a:lumMod val="60000"/>
              <a:lumOff val="4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 name="Picture 11" descr="Magnifying glass showing decling performance">
            <a:extLst>
              <a:ext uri="{FF2B5EF4-FFF2-40B4-BE49-F238E27FC236}">
                <a16:creationId xmlns:a16="http://schemas.microsoft.com/office/drawing/2014/main" id="{FCEEBE82-0F18-4A2C-AB17-9893319059EC}"/>
              </a:ext>
            </a:extLst>
          </p:cNvPr>
          <p:cNvPicPr>
            <a:picLocks noGrp="1" noChangeAspect="1"/>
          </p:cNvPicPr>
          <p:nvPr>
            <p:ph sz="half" idx="2"/>
          </p:nvPr>
        </p:nvPicPr>
        <p:blipFill rotWithShape="1">
          <a:blip r:embed="rId3"/>
          <a:srcRect r="9884" b="218"/>
          <a:stretch/>
        </p:blipFill>
        <p:spPr>
          <a:xfrm>
            <a:off x="0" y="949618"/>
            <a:ext cx="4619208" cy="3403104"/>
          </a:xfrm>
        </p:spPr>
      </p:pic>
      <p:sp>
        <p:nvSpPr>
          <p:cNvPr id="6" name="TextBox 5">
            <a:extLst>
              <a:ext uri="{FF2B5EF4-FFF2-40B4-BE49-F238E27FC236}">
                <a16:creationId xmlns:a16="http://schemas.microsoft.com/office/drawing/2014/main" id="{7118A204-1C27-4655-9462-120D0F206750}"/>
              </a:ext>
            </a:extLst>
          </p:cNvPr>
          <p:cNvSpPr txBox="1"/>
          <p:nvPr/>
        </p:nvSpPr>
        <p:spPr>
          <a:xfrm>
            <a:off x="4919949" y="844054"/>
            <a:ext cx="4221084" cy="2677656"/>
          </a:xfrm>
          <a:prstGeom prst="rect">
            <a:avLst/>
          </a:prstGeom>
          <a:noFill/>
        </p:spPr>
        <p:txBody>
          <a:bodyPr wrap="square" lIns="91440" tIns="45720" rIns="91440" bIns="45720" anchor="t">
            <a:spAutoFit/>
          </a:bodyPr>
          <a:lstStyle/>
          <a:p>
            <a:r>
              <a:rPr lang="en-AU" sz="3600" b="1"/>
              <a:t>Bank Marketing Analysis Report </a:t>
            </a:r>
          </a:p>
          <a:p>
            <a:r>
              <a:rPr lang="en-AU" sz="3600" b="1"/>
              <a:t>Part 2</a:t>
            </a:r>
          </a:p>
          <a:p>
            <a:endParaRPr lang="en-AU" sz="3600" b="1">
              <a:cs typeface="Calibri"/>
            </a:endParaRPr>
          </a:p>
          <a:p>
            <a:r>
              <a:rPr lang="en-AU" sz="2400">
                <a:ea typeface="+mn-lt"/>
                <a:cs typeface="+mn-lt"/>
              </a:rPr>
              <a:t>7031ICT:</a:t>
            </a:r>
            <a:r>
              <a:rPr lang="zh-CN" altLang="en-US" sz="2400">
                <a:latin typeface="Rockwell"/>
                <a:ea typeface="宋体"/>
                <a:cs typeface="Calibri"/>
              </a:rPr>
              <a:t> </a:t>
            </a:r>
            <a:r>
              <a:rPr lang="en-AU" sz="2400">
                <a:ea typeface="+mn-lt"/>
                <a:cs typeface="+mn-lt"/>
              </a:rPr>
              <a:t>Applied</a:t>
            </a:r>
            <a:r>
              <a:rPr lang="zh-CN" altLang="en-US" sz="2400">
                <a:latin typeface="Rockwell"/>
                <a:ea typeface="宋体"/>
                <a:cs typeface="Calibri"/>
              </a:rPr>
              <a:t> </a:t>
            </a:r>
            <a:r>
              <a:rPr lang="en-AU" sz="2400">
                <a:ea typeface="+mn-lt"/>
                <a:cs typeface="+mn-lt"/>
              </a:rPr>
              <a:t>Data</a:t>
            </a:r>
            <a:r>
              <a:rPr lang="zh-CN" altLang="en-US" sz="2400">
                <a:latin typeface="Rockwell"/>
                <a:ea typeface="宋体"/>
                <a:cs typeface="Calibri"/>
              </a:rPr>
              <a:t> </a:t>
            </a:r>
            <a:r>
              <a:rPr lang="en-AU" sz="2400">
                <a:ea typeface="+mn-lt"/>
                <a:cs typeface="+mn-lt"/>
              </a:rPr>
              <a:t>Mining</a:t>
            </a:r>
            <a:endParaRPr lang="en-AU" sz="2400">
              <a:cs typeface="Calibri"/>
            </a:endParaRPr>
          </a:p>
        </p:txBody>
      </p:sp>
      <p:sp>
        <p:nvSpPr>
          <p:cNvPr id="8" name="Subtitle 2">
            <a:extLst>
              <a:ext uri="{FF2B5EF4-FFF2-40B4-BE49-F238E27FC236}">
                <a16:creationId xmlns:a16="http://schemas.microsoft.com/office/drawing/2014/main" id="{E21E1AA5-3EC6-4981-945E-48240DCDA503}"/>
              </a:ext>
            </a:extLst>
          </p:cNvPr>
          <p:cNvSpPr txBox="1">
            <a:spLocks/>
          </p:cNvSpPr>
          <p:nvPr/>
        </p:nvSpPr>
        <p:spPr>
          <a:xfrm>
            <a:off x="5001234" y="3805062"/>
            <a:ext cx="4007154" cy="570775"/>
          </a:xfrm>
          <a:prstGeom prst="rect">
            <a:avLst/>
          </a:prstGeom>
        </p:spPr>
        <p:txBody>
          <a:bodyPr vert="horz" lIns="0" tIns="0" rIns="0" bIns="0" rtlCol="0" anchor="b" anchorCtr="0">
            <a:normAutofit fontScale="85000" lnSpcReduction="20000"/>
          </a:bodyPr>
          <a:lstStyle>
            <a:lvl1pPr marL="342900" indent="-342900" algn="l" defTabSz="457200" rtl="0" eaLnBrk="1" latinLnBrk="0" hangingPunct="1">
              <a:lnSpc>
                <a:spcPct val="140000"/>
              </a:lnSpc>
              <a:spcBef>
                <a:spcPts val="0"/>
              </a:spcBef>
              <a:buFont typeface="Wingdings" charset="2"/>
              <a:buChar char="§"/>
              <a:defRPr sz="2000" kern="1200" baseline="0">
                <a:solidFill>
                  <a:schemeClr val="tx1"/>
                </a:solidFill>
                <a:latin typeface="Arial"/>
                <a:ea typeface="+mn-ea"/>
                <a:cs typeface="+mn-cs"/>
              </a:defRPr>
            </a:lvl1pPr>
            <a:lvl2pPr marL="742950" indent="-285750" algn="l" defTabSz="457200" rtl="0" eaLnBrk="1" latinLnBrk="0" hangingPunct="1">
              <a:lnSpc>
                <a:spcPct val="140000"/>
              </a:lnSpc>
              <a:spcBef>
                <a:spcPts val="0"/>
              </a:spcBef>
              <a:buFont typeface="Wingdings" charset="2"/>
              <a:buChar char="§"/>
              <a:defRPr sz="2000" kern="1200" baseline="0">
                <a:solidFill>
                  <a:schemeClr val="tx1"/>
                </a:solidFill>
                <a:latin typeface="Arial"/>
                <a:ea typeface="+mn-ea"/>
                <a:cs typeface="+mn-cs"/>
              </a:defRPr>
            </a:lvl2pPr>
            <a:lvl3pPr marL="1143000" indent="-228600" algn="l" defTabSz="457200" rtl="0" eaLnBrk="1" latinLnBrk="0" hangingPunct="1">
              <a:lnSpc>
                <a:spcPct val="140000"/>
              </a:lnSpc>
              <a:spcBef>
                <a:spcPts val="0"/>
              </a:spcBef>
              <a:buFont typeface="Wingdings" charset="2"/>
              <a:buChar char="§"/>
              <a:defRPr sz="2000" kern="1200" baseline="0">
                <a:solidFill>
                  <a:schemeClr val="tx1"/>
                </a:solidFill>
                <a:latin typeface="Arial"/>
                <a:ea typeface="+mn-ea"/>
                <a:cs typeface="+mn-cs"/>
              </a:defRPr>
            </a:lvl3pPr>
            <a:lvl4pPr marL="1600200" indent="-228600" algn="l" defTabSz="457200" rtl="0" eaLnBrk="1" latinLnBrk="0" hangingPunct="1">
              <a:lnSpc>
                <a:spcPct val="140000"/>
              </a:lnSpc>
              <a:spcBef>
                <a:spcPts val="0"/>
              </a:spcBef>
              <a:buFont typeface="Wingdings" charset="2"/>
              <a:buChar char="§"/>
              <a:defRPr sz="2000" kern="1200" baseline="0">
                <a:solidFill>
                  <a:schemeClr val="tx1"/>
                </a:solidFill>
                <a:latin typeface="Arial"/>
                <a:ea typeface="+mn-ea"/>
                <a:cs typeface="+mn-cs"/>
              </a:defRPr>
            </a:lvl4pPr>
            <a:lvl5pPr marL="2057400" indent="-228600" algn="l" defTabSz="457200" rtl="0" eaLnBrk="1" latinLnBrk="0" hangingPunct="1">
              <a:lnSpc>
                <a:spcPct val="140000"/>
              </a:lnSpc>
              <a:spcBef>
                <a:spcPts val="0"/>
              </a:spcBef>
              <a:buFont typeface="Wingdings" charset="2"/>
              <a:buChar char="§"/>
              <a:defRPr sz="2000" kern="1200" baseline="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t-BR" sz="1200" b="1">
                <a:cs typeface="Arial"/>
              </a:rPr>
              <a:t>Gabriela Almeida Monteiro - s5198626 </a:t>
            </a:r>
          </a:p>
          <a:p>
            <a:pPr marL="0" indent="0">
              <a:buFont typeface="Wingdings" charset="2"/>
              <a:buNone/>
            </a:pPr>
            <a:r>
              <a:rPr lang="pt-BR" sz="1200" b="1">
                <a:cs typeface="Arial"/>
              </a:rPr>
              <a:t>Jason Dias - s5216366</a:t>
            </a:r>
          </a:p>
          <a:p>
            <a:pPr marL="0" indent="0">
              <a:buNone/>
            </a:pPr>
            <a:r>
              <a:rPr lang="pt-BR" sz="1200" b="1" err="1">
                <a:cs typeface="Arial"/>
              </a:rPr>
              <a:t>Julio</a:t>
            </a:r>
            <a:r>
              <a:rPr lang="pt-BR" sz="1200" b="1">
                <a:cs typeface="Arial"/>
              </a:rPr>
              <a:t> Pimentel – s5172620 </a:t>
            </a:r>
          </a:p>
        </p:txBody>
      </p:sp>
    </p:spTree>
    <p:extLst>
      <p:ext uri="{BB962C8B-B14F-4D97-AF65-F5344CB8AC3E}">
        <p14:creationId xmlns:p14="http://schemas.microsoft.com/office/powerpoint/2010/main" val="3250573015"/>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868B3E0A-A1DB-A04E-B4AB-910841149D0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119242" y="19619"/>
            <a:ext cx="5123881" cy="5123881"/>
          </a:xfrm>
          <a:prstGeom prst="rect">
            <a:avLst/>
          </a:prstGeom>
        </p:spPr>
      </p:pic>
    </p:spTree>
    <p:extLst>
      <p:ext uri="{BB962C8B-B14F-4D97-AF65-F5344CB8AC3E}">
        <p14:creationId xmlns:p14="http://schemas.microsoft.com/office/powerpoint/2010/main" val="2579353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diagram&#10;&#10;Description automatically generated">
            <a:extLst>
              <a:ext uri="{FF2B5EF4-FFF2-40B4-BE49-F238E27FC236}">
                <a16:creationId xmlns:a16="http://schemas.microsoft.com/office/drawing/2014/main" id="{71C8F324-621A-44F1-A258-45D002C0AD19}"/>
              </a:ext>
            </a:extLst>
          </p:cNvPr>
          <p:cNvPicPr>
            <a:picLocks noChangeAspect="1"/>
          </p:cNvPicPr>
          <p:nvPr/>
        </p:nvPicPr>
        <p:blipFill>
          <a:blip r:embed="rId4"/>
          <a:stretch>
            <a:fillRect/>
          </a:stretch>
        </p:blipFill>
        <p:spPr>
          <a:xfrm>
            <a:off x="401652" y="306503"/>
            <a:ext cx="6353797" cy="4834936"/>
          </a:xfrm>
          <a:prstGeom prst="rect">
            <a:avLst/>
          </a:prstGeom>
        </p:spPr>
      </p:pic>
      <p:pic>
        <p:nvPicPr>
          <p:cNvPr id="10" name="Picture 9" descr="Young businessman raised fist">
            <a:extLst>
              <a:ext uri="{FF2B5EF4-FFF2-40B4-BE49-F238E27FC236}">
                <a16:creationId xmlns:a16="http://schemas.microsoft.com/office/drawing/2014/main" id="{F252E7CE-185D-0243-9C29-E75735E46D9C}"/>
              </a:ext>
            </a:extLst>
          </p:cNvPr>
          <p:cNvPicPr>
            <a:picLocks noChangeAspect="1"/>
          </p:cNvPicPr>
          <p:nvPr/>
        </p:nvPicPr>
        <p:blipFill>
          <a:blip r:embed="rId5"/>
          <a:stretch>
            <a:fillRect/>
          </a:stretch>
        </p:blipFill>
        <p:spPr>
          <a:xfrm>
            <a:off x="6819760" y="1798365"/>
            <a:ext cx="1329903" cy="3282937"/>
          </a:xfrm>
          <a:prstGeom prst="rect">
            <a:avLst/>
          </a:prstGeom>
        </p:spPr>
      </p:pic>
      <p:pic>
        <p:nvPicPr>
          <p:cNvPr id="11" name="Graphic 10" descr="Exponential Graph with solid fill">
            <a:extLst>
              <a:ext uri="{FF2B5EF4-FFF2-40B4-BE49-F238E27FC236}">
                <a16:creationId xmlns:a16="http://schemas.microsoft.com/office/drawing/2014/main" id="{D9EF589E-A53E-9E47-8F53-1369366E9B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5536" y="-7812"/>
            <a:ext cx="1895695" cy="1895695"/>
          </a:xfrm>
          <a:prstGeom prst="rect">
            <a:avLst/>
          </a:prstGeom>
        </p:spPr>
      </p:pic>
      <p:sp>
        <p:nvSpPr>
          <p:cNvPr id="12" name="TextBox 11">
            <a:extLst>
              <a:ext uri="{FF2B5EF4-FFF2-40B4-BE49-F238E27FC236}">
                <a16:creationId xmlns:a16="http://schemas.microsoft.com/office/drawing/2014/main" id="{7A3BA2BD-A154-7D41-85B6-C2A9E6C8FDC1}"/>
              </a:ext>
            </a:extLst>
          </p:cNvPr>
          <p:cNvSpPr txBox="1"/>
          <p:nvPr/>
        </p:nvSpPr>
        <p:spPr>
          <a:xfrm rot="19957667">
            <a:off x="7546636" y="723518"/>
            <a:ext cx="943600" cy="307777"/>
          </a:xfrm>
          <a:prstGeom prst="rect">
            <a:avLst/>
          </a:prstGeom>
          <a:noFill/>
        </p:spPr>
        <p:txBody>
          <a:bodyPr wrap="square" rtlCol="0">
            <a:spAutoFit/>
          </a:bodyPr>
          <a:lstStyle/>
          <a:p>
            <a:r>
              <a:rPr lang="en-US" sz="1400" b="1" dirty="0">
                <a:solidFill>
                  <a:srgbClr val="66991B"/>
                </a:solidFill>
                <a:latin typeface="Arial"/>
                <a:cs typeface="Arial"/>
              </a:rPr>
              <a:t>Profit</a:t>
            </a:r>
          </a:p>
        </p:txBody>
      </p:sp>
    </p:spTree>
    <p:custDataLst>
      <p:tags r:id="rId1"/>
    </p:custDataLst>
    <p:extLst>
      <p:ext uri="{BB962C8B-B14F-4D97-AF65-F5344CB8AC3E}">
        <p14:creationId xmlns:p14="http://schemas.microsoft.com/office/powerpoint/2010/main" val="569480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FF95CD-94A2-C440-8A59-CE575AB9C147}"/>
              </a:ext>
            </a:extLst>
          </p:cNvPr>
          <p:cNvSpPr txBox="1"/>
          <p:nvPr/>
        </p:nvSpPr>
        <p:spPr>
          <a:xfrm>
            <a:off x="5813946" y="4576325"/>
            <a:ext cx="2647666" cy="409433"/>
          </a:xfrm>
          <a:prstGeom prst="rect">
            <a:avLst/>
          </a:prstGeom>
          <a:noFill/>
        </p:spPr>
        <p:txBody>
          <a:bodyPr wrap="square" rtlCol="0">
            <a:spAutoFit/>
          </a:bodyPr>
          <a:lstStyle/>
          <a:p>
            <a:r>
              <a:rPr lang="en-US" sz="2000">
                <a:solidFill>
                  <a:schemeClr val="bg1"/>
                </a:solidFill>
                <a:latin typeface="Arial"/>
                <a:cs typeface="Arial"/>
              </a:rPr>
              <a:t>The Magic behind…</a:t>
            </a:r>
          </a:p>
        </p:txBody>
      </p:sp>
      <p:sp>
        <p:nvSpPr>
          <p:cNvPr id="2" name="TextBox 1">
            <a:extLst>
              <a:ext uri="{FF2B5EF4-FFF2-40B4-BE49-F238E27FC236}">
                <a16:creationId xmlns:a16="http://schemas.microsoft.com/office/drawing/2014/main" id="{13556719-9882-4655-926D-65BD9B711B1F}"/>
              </a:ext>
            </a:extLst>
          </p:cNvPr>
          <p:cNvSpPr txBox="1"/>
          <p:nvPr/>
        </p:nvSpPr>
        <p:spPr>
          <a:xfrm>
            <a:off x="4946650" y="2755900"/>
            <a:ext cx="35131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Calibri Light"/>
                <a:cs typeface="Arial"/>
              </a:rPr>
              <a:t>The magic behind...</a:t>
            </a:r>
            <a:endParaRPr lang="en-US" sz="2800">
              <a:latin typeface="Calibri Light"/>
              <a:cs typeface="Calibri"/>
            </a:endParaRPr>
          </a:p>
        </p:txBody>
      </p:sp>
      <p:pic>
        <p:nvPicPr>
          <p:cNvPr id="3" name="Graphic 6" descr="Cauldron with solid fill">
            <a:extLst>
              <a:ext uri="{FF2B5EF4-FFF2-40B4-BE49-F238E27FC236}">
                <a16:creationId xmlns:a16="http://schemas.microsoft.com/office/drawing/2014/main" id="{022B1AA0-A9BF-48B1-BFDA-1835CD48E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175" y="1058863"/>
            <a:ext cx="3390900" cy="3390900"/>
          </a:xfrm>
          <a:prstGeom prst="rect">
            <a:avLst/>
          </a:prstGeom>
        </p:spPr>
      </p:pic>
    </p:spTree>
    <p:extLst>
      <p:ext uri="{BB962C8B-B14F-4D97-AF65-F5344CB8AC3E}">
        <p14:creationId xmlns:p14="http://schemas.microsoft.com/office/powerpoint/2010/main" val="4040369"/>
      </p:ext>
    </p:extLst>
  </p:cSld>
  <p:clrMapOvr>
    <a:masterClrMapping/>
  </p:clrMapOvr>
  <mc:AlternateContent xmlns:mc="http://schemas.openxmlformats.org/markup-compatibility/2006" xmlns:p14="http://schemas.microsoft.com/office/powerpoint/2010/main">
    <mc:Choice Requires="p14">
      <p:transition spd="slow" p14:dur="2000" advTm="6430"/>
    </mc:Choice>
    <mc:Fallback xmlns="">
      <p:transition spd="slow" advTm="643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55614A-A241-4157-A1B5-763FFFF7230E}"/>
              </a:ext>
            </a:extLst>
          </p:cNvPr>
          <p:cNvSpPr txBox="1"/>
          <p:nvPr/>
        </p:nvSpPr>
        <p:spPr>
          <a:xfrm>
            <a:off x="457200" y="1074039"/>
            <a:ext cx="8021782" cy="568639"/>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marL="342900" indent="-342900">
              <a:lnSpc>
                <a:spcPct val="80000"/>
              </a:lnSpc>
              <a:spcBef>
                <a:spcPct val="0"/>
              </a:spcBef>
              <a:spcAft>
                <a:spcPts val="600"/>
              </a:spcAft>
            </a:pPr>
            <a:r>
              <a:rPr lang="en-AU" sz="1400" dirty="0">
                <a:latin typeface="Arial" panose="020B0604020202020204" pitchFamily="34" charset="0"/>
                <a:ea typeface="+mj-ea"/>
                <a:cs typeface="Arial" panose="020B0604020202020204" pitchFamily="34" charset="0"/>
              </a:rPr>
              <a:t>The dataset covers campaign data from May 2008 to November 2010 (Moro, Cortez, &amp; Rita, 2014)</a:t>
            </a:r>
          </a:p>
          <a:p>
            <a:pPr marL="342900" indent="-342900">
              <a:lnSpc>
                <a:spcPct val="80000"/>
              </a:lnSpc>
              <a:spcBef>
                <a:spcPct val="0"/>
              </a:spcBef>
              <a:spcAft>
                <a:spcPts val="600"/>
              </a:spcAft>
            </a:pPr>
            <a:r>
              <a:rPr lang="en-AU" sz="1400" dirty="0">
                <a:latin typeface="Arial" panose="020B0604020202020204" pitchFamily="34" charset="0"/>
                <a:ea typeface="+mj-ea"/>
                <a:cs typeface="Arial" panose="020B0604020202020204" pitchFamily="34" charset="0"/>
              </a:rPr>
              <a:t>It contains 39,922 “no” and 5,289 “yes”</a:t>
            </a:r>
          </a:p>
        </p:txBody>
      </p:sp>
      <p:pic>
        <p:nvPicPr>
          <p:cNvPr id="4" name="Picture 4">
            <a:extLst>
              <a:ext uri="{FF2B5EF4-FFF2-40B4-BE49-F238E27FC236}">
                <a16:creationId xmlns:a16="http://schemas.microsoft.com/office/drawing/2014/main" id="{03FB62A9-0F77-4BE9-931A-4557CD50E7B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7200" y="1832517"/>
            <a:ext cx="4038600" cy="2443353"/>
          </a:xfrm>
          <a:prstGeom prst="rect">
            <a:avLst/>
          </a:prstGeom>
          <a:noFill/>
        </p:spPr>
      </p:pic>
      <p:sp>
        <p:nvSpPr>
          <p:cNvPr id="2" name="Title 1">
            <a:extLst>
              <a:ext uri="{FF2B5EF4-FFF2-40B4-BE49-F238E27FC236}">
                <a16:creationId xmlns:a16="http://schemas.microsoft.com/office/drawing/2014/main" id="{123927BE-E3C7-4A3B-84CF-6828B6043C75}"/>
              </a:ext>
            </a:extLst>
          </p:cNvPr>
          <p:cNvSpPr>
            <a:spLocks noGrp="1"/>
          </p:cNvSpPr>
          <p:nvPr>
            <p:ph type="title"/>
          </p:nvPr>
        </p:nvSpPr>
        <p:spPr>
          <a:xfrm>
            <a:off x="381000" y="421574"/>
            <a:ext cx="8382000" cy="514350"/>
          </a:xfrm>
        </p:spPr>
        <p:txBody>
          <a:bodyPr/>
          <a:lstStyle/>
          <a:p>
            <a:r>
              <a:rPr lang="en-GB" dirty="0">
                <a:solidFill>
                  <a:schemeClr val="tx1"/>
                </a:solidFill>
              </a:rPr>
              <a:t>About the Dataset</a:t>
            </a:r>
          </a:p>
        </p:txBody>
      </p:sp>
      <p:sp>
        <p:nvSpPr>
          <p:cNvPr id="3" name="Content Placeholder 2">
            <a:extLst>
              <a:ext uri="{FF2B5EF4-FFF2-40B4-BE49-F238E27FC236}">
                <a16:creationId xmlns:a16="http://schemas.microsoft.com/office/drawing/2014/main" id="{F1E6E174-E314-4048-A9E2-D1BC65A6113B}"/>
              </a:ext>
            </a:extLst>
          </p:cNvPr>
          <p:cNvSpPr>
            <a:spLocks noGrp="1"/>
          </p:cNvSpPr>
          <p:nvPr>
            <p:ph sz="half" idx="4294967295"/>
          </p:nvPr>
        </p:nvSpPr>
        <p:spPr>
          <a:xfrm>
            <a:off x="5105400" y="1781279"/>
            <a:ext cx="4038600" cy="2546350"/>
          </a:xfrm>
        </p:spPr>
        <p:txBody>
          <a:bodyPr vert="horz" lIns="0" tIns="0" rIns="0" bIns="0" rtlCol="0" anchor="t">
            <a:normAutofit/>
          </a:bodyPr>
          <a:lstStyle/>
          <a:p>
            <a:pPr marL="0" indent="0">
              <a:spcAft>
                <a:spcPts val="600"/>
              </a:spcAft>
              <a:buNone/>
            </a:pPr>
            <a:r>
              <a:rPr lang="en-US" dirty="0"/>
              <a:t>The Data comprises of</a:t>
            </a:r>
          </a:p>
          <a:p>
            <a:pPr lvl="1">
              <a:spcAft>
                <a:spcPts val="600"/>
              </a:spcAft>
            </a:pPr>
            <a:r>
              <a:rPr lang="en-AU" sz="2000" dirty="0"/>
              <a:t>45,211 records </a:t>
            </a:r>
            <a:endParaRPr lang="en-US" sz="2000" dirty="0"/>
          </a:p>
          <a:p>
            <a:pPr lvl="1">
              <a:spcAft>
                <a:spcPts val="600"/>
              </a:spcAft>
            </a:pPr>
            <a:r>
              <a:rPr lang="en-AU" sz="2000" dirty="0"/>
              <a:t>17 columns</a:t>
            </a:r>
            <a:endParaRPr lang="en-US" sz="2000" dirty="0"/>
          </a:p>
          <a:p>
            <a:pPr lvl="1">
              <a:spcAft>
                <a:spcPts val="600"/>
              </a:spcAft>
            </a:pPr>
            <a:r>
              <a:rPr lang="en-AU" sz="2000" dirty="0"/>
              <a:t>7 numerical variables</a:t>
            </a:r>
            <a:endParaRPr lang="en-US" sz="2000" dirty="0"/>
          </a:p>
          <a:p>
            <a:pPr lvl="1">
              <a:spcAft>
                <a:spcPts val="600"/>
              </a:spcAft>
            </a:pPr>
            <a:r>
              <a:rPr lang="en-AU" sz="2000" dirty="0"/>
              <a:t>10 categorical variables</a:t>
            </a:r>
            <a:endParaRPr lang="en-AU" sz="2000" dirty="0">
              <a:cs typeface="Arial"/>
            </a:endParaRPr>
          </a:p>
          <a:p>
            <a:pPr marL="457200" lvl="1" indent="0">
              <a:spcAft>
                <a:spcPts val="600"/>
              </a:spcAft>
            </a:pPr>
            <a:endParaRPr lang="en-AU" sz="2000" dirty="0"/>
          </a:p>
        </p:txBody>
      </p:sp>
      <p:sp>
        <p:nvSpPr>
          <p:cNvPr id="5" name="TextBox 4">
            <a:extLst>
              <a:ext uri="{FF2B5EF4-FFF2-40B4-BE49-F238E27FC236}">
                <a16:creationId xmlns:a16="http://schemas.microsoft.com/office/drawing/2014/main" id="{F34F00B7-2CF6-48BC-BDB8-9DF3DECC4357}"/>
              </a:ext>
            </a:extLst>
          </p:cNvPr>
          <p:cNvSpPr txBox="1"/>
          <p:nvPr/>
        </p:nvSpPr>
        <p:spPr>
          <a:xfrm>
            <a:off x="4666891" y="2483869"/>
            <a:ext cx="2743200" cy="317500"/>
          </a:xfrm>
          <a:prstGeom prst="rect">
            <a:avLst/>
          </a:prstGeom>
        </p:spPr>
        <p:txBody>
          <a:bodyPr lIns="91440" tIns="45720" rIns="91440" bIns="45720" anchor="t">
            <a:normAutofit fontScale="92500" lnSpcReduction="20000"/>
          </a:bodyPr>
          <a:lstStyle/>
          <a:p>
            <a:endParaRPr lang="en-US">
              <a:cs typeface="Calibri"/>
            </a:endParaRPr>
          </a:p>
        </p:txBody>
      </p:sp>
    </p:spTree>
    <p:extLst>
      <p:ext uri="{BB962C8B-B14F-4D97-AF65-F5344CB8AC3E}">
        <p14:creationId xmlns:p14="http://schemas.microsoft.com/office/powerpoint/2010/main" val="3316634392"/>
      </p:ext>
    </p:extLst>
  </p:cSld>
  <p:clrMapOvr>
    <a:masterClrMapping/>
  </p:clrMapOvr>
  <p:transition advTm="923">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8C45-87E0-4F14-B7D0-7EA306FD74EB}"/>
              </a:ext>
            </a:extLst>
          </p:cNvPr>
          <p:cNvSpPr>
            <a:spLocks noGrp="1"/>
          </p:cNvSpPr>
          <p:nvPr>
            <p:ph type="title"/>
          </p:nvPr>
        </p:nvSpPr>
        <p:spPr>
          <a:xfrm>
            <a:off x="544286" y="480951"/>
            <a:ext cx="8382000" cy="514350"/>
          </a:xfrm>
        </p:spPr>
        <p:txBody>
          <a:bodyPr anchor="t">
            <a:normAutofit/>
          </a:bodyPr>
          <a:lstStyle/>
          <a:p>
            <a:r>
              <a:rPr lang="en-US" dirty="0">
                <a:solidFill>
                  <a:schemeClr val="tx1"/>
                </a:solidFill>
              </a:rPr>
              <a:t>Data Imbalance</a:t>
            </a:r>
          </a:p>
        </p:txBody>
      </p:sp>
      <p:sp>
        <p:nvSpPr>
          <p:cNvPr id="3" name="Content Placeholder 2">
            <a:extLst>
              <a:ext uri="{FF2B5EF4-FFF2-40B4-BE49-F238E27FC236}">
                <a16:creationId xmlns:a16="http://schemas.microsoft.com/office/drawing/2014/main" id="{D9A530B9-7EA2-44D5-8C00-52254BD91967}"/>
              </a:ext>
            </a:extLst>
          </p:cNvPr>
          <p:cNvSpPr>
            <a:spLocks noGrp="1"/>
          </p:cNvSpPr>
          <p:nvPr>
            <p:ph sz="half" idx="4294967295"/>
          </p:nvPr>
        </p:nvSpPr>
        <p:spPr>
          <a:xfrm>
            <a:off x="460169" y="1439863"/>
            <a:ext cx="4038600" cy="2546350"/>
          </a:xfrm>
        </p:spPr>
        <p:txBody>
          <a:bodyPr vert="horz" lIns="0" tIns="0" rIns="0" bIns="0" rtlCol="0" anchor="t">
            <a:normAutofit lnSpcReduction="10000"/>
          </a:bodyPr>
          <a:lstStyle/>
          <a:p>
            <a:pPr marL="0" indent="0">
              <a:spcAft>
                <a:spcPts val="600"/>
              </a:spcAft>
              <a:buNone/>
            </a:pPr>
            <a:r>
              <a:rPr lang="en-AU" dirty="0"/>
              <a:t>The imbalance in data may cause bias when training our models, and therefore, special attention was given in making sure that the data is balanced when fitting our model to the data</a:t>
            </a:r>
            <a:endParaRPr lang="en-US" dirty="0"/>
          </a:p>
          <a:p>
            <a:pPr marL="0" indent="0">
              <a:spcAft>
                <a:spcPts val="600"/>
              </a:spcAft>
              <a:buNone/>
            </a:pPr>
            <a:endParaRPr lang="en-US" dirty="0"/>
          </a:p>
        </p:txBody>
      </p:sp>
      <p:pic>
        <p:nvPicPr>
          <p:cNvPr id="5" name="Picture 4" descr="Chart, bar chart&#10;&#10;Description automatically generated">
            <a:extLst>
              <a:ext uri="{FF2B5EF4-FFF2-40B4-BE49-F238E27FC236}">
                <a16:creationId xmlns:a16="http://schemas.microsoft.com/office/drawing/2014/main" id="{7B1742BF-125B-4CFF-9BB7-CD86ABAE08C6}"/>
              </a:ext>
            </a:extLst>
          </p:cNvPr>
          <p:cNvPicPr>
            <a:picLocks noChangeAspect="1"/>
          </p:cNvPicPr>
          <p:nvPr/>
        </p:nvPicPr>
        <p:blipFill>
          <a:blip r:embed="rId2"/>
          <a:stretch>
            <a:fillRect/>
          </a:stretch>
        </p:blipFill>
        <p:spPr>
          <a:xfrm>
            <a:off x="4688584" y="1191991"/>
            <a:ext cx="4399935" cy="3300366"/>
          </a:xfrm>
          <a:prstGeom prst="rect">
            <a:avLst/>
          </a:prstGeom>
          <a:noFill/>
        </p:spPr>
      </p:pic>
    </p:spTree>
    <p:extLst>
      <p:ext uri="{BB962C8B-B14F-4D97-AF65-F5344CB8AC3E}">
        <p14:creationId xmlns:p14="http://schemas.microsoft.com/office/powerpoint/2010/main" val="1102205317"/>
      </p:ext>
    </p:extLst>
  </p:cSld>
  <p:clrMapOvr>
    <a:masterClrMapping/>
  </p:clrMapOvr>
  <p:transition advTm="1171">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C873-2FF4-4DCD-957E-DA82803B154A}"/>
              </a:ext>
            </a:extLst>
          </p:cNvPr>
          <p:cNvSpPr>
            <a:spLocks noGrp="1"/>
          </p:cNvSpPr>
          <p:nvPr>
            <p:ph type="title"/>
          </p:nvPr>
        </p:nvSpPr>
        <p:spPr>
          <a:xfrm>
            <a:off x="152400" y="228600"/>
            <a:ext cx="8763000" cy="457200"/>
          </a:xfrm>
        </p:spPr>
        <p:txBody>
          <a:bodyPr anchor="t">
            <a:normAutofit/>
          </a:bodyPr>
          <a:lstStyle/>
          <a:p>
            <a:pPr algn="ctr"/>
            <a:r>
              <a:rPr lang="en-US">
                <a:solidFill>
                  <a:schemeClr val="tx1"/>
                </a:solidFill>
              </a:rPr>
              <a:t>Data pre-processing</a:t>
            </a:r>
          </a:p>
        </p:txBody>
      </p:sp>
      <p:graphicFrame>
        <p:nvGraphicFramePr>
          <p:cNvPr id="5" name="Content Placeholder 2">
            <a:extLst>
              <a:ext uri="{FF2B5EF4-FFF2-40B4-BE49-F238E27FC236}">
                <a16:creationId xmlns:a16="http://schemas.microsoft.com/office/drawing/2014/main" id="{F2C1584C-CFC8-4EEE-99FA-A10BA3917445}"/>
              </a:ext>
            </a:extLst>
          </p:cNvPr>
          <p:cNvGraphicFramePr>
            <a:graphicFrameLocks noGrp="1"/>
          </p:cNvGraphicFramePr>
          <p:nvPr>
            <p:ph type="chart" sz="half" idx="2"/>
            <p:extLst>
              <p:ext uri="{D42A27DB-BD31-4B8C-83A1-F6EECF244321}">
                <p14:modId xmlns:p14="http://schemas.microsoft.com/office/powerpoint/2010/main" val="3221463355"/>
              </p:ext>
            </p:extLst>
          </p:nvPr>
        </p:nvGraphicFramePr>
        <p:xfrm>
          <a:off x="2116938" y="840999"/>
          <a:ext cx="4912743" cy="4091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1264209"/>
      </p:ext>
    </p:extLst>
  </p:cSld>
  <p:clrMapOvr>
    <a:masterClrMapping/>
  </p:clrMapOvr>
  <p:transition advTm="1135">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C873-2FF4-4DCD-957E-DA82803B154A}"/>
              </a:ext>
            </a:extLst>
          </p:cNvPr>
          <p:cNvSpPr>
            <a:spLocks noGrp="1"/>
          </p:cNvSpPr>
          <p:nvPr>
            <p:ph type="title"/>
          </p:nvPr>
        </p:nvSpPr>
        <p:spPr>
          <a:xfrm>
            <a:off x="152400" y="228600"/>
            <a:ext cx="8763000" cy="457200"/>
          </a:xfrm>
        </p:spPr>
        <p:txBody>
          <a:bodyPr anchor="t">
            <a:normAutofit/>
          </a:bodyPr>
          <a:lstStyle/>
          <a:p>
            <a:pPr algn="ctr"/>
            <a:r>
              <a:rPr lang="en-US">
                <a:solidFill>
                  <a:schemeClr val="tx1"/>
                </a:solidFill>
              </a:rPr>
              <a:t>Data pre-processing</a:t>
            </a:r>
          </a:p>
        </p:txBody>
      </p:sp>
      <p:graphicFrame>
        <p:nvGraphicFramePr>
          <p:cNvPr id="18" name="Content Placeholder 2">
            <a:extLst>
              <a:ext uri="{FF2B5EF4-FFF2-40B4-BE49-F238E27FC236}">
                <a16:creationId xmlns:a16="http://schemas.microsoft.com/office/drawing/2014/main" id="{DF45DF81-08C3-4A51-9EDB-DF29299B3208}"/>
              </a:ext>
            </a:extLst>
          </p:cNvPr>
          <p:cNvGraphicFramePr>
            <a:graphicFrameLocks/>
          </p:cNvGraphicFramePr>
          <p:nvPr>
            <p:extLst>
              <p:ext uri="{D42A27DB-BD31-4B8C-83A1-F6EECF244321}">
                <p14:modId xmlns:p14="http://schemas.microsoft.com/office/powerpoint/2010/main" val="2885335668"/>
              </p:ext>
            </p:extLst>
          </p:nvPr>
        </p:nvGraphicFramePr>
        <p:xfrm>
          <a:off x="2519311" y="507065"/>
          <a:ext cx="4039319" cy="4128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4516989"/>
      </p:ext>
    </p:extLst>
  </p:cSld>
  <p:clrMapOvr>
    <a:masterClrMapping/>
  </p:clrMapOvr>
  <p:transition advTm="458">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C873-2FF4-4DCD-957E-DA82803B154A}"/>
              </a:ext>
            </a:extLst>
          </p:cNvPr>
          <p:cNvSpPr>
            <a:spLocks noGrp="1"/>
          </p:cNvSpPr>
          <p:nvPr>
            <p:ph type="title"/>
          </p:nvPr>
        </p:nvSpPr>
        <p:spPr>
          <a:xfrm>
            <a:off x="152400" y="228600"/>
            <a:ext cx="8763000" cy="457200"/>
          </a:xfrm>
        </p:spPr>
        <p:txBody>
          <a:bodyPr anchor="t">
            <a:normAutofit/>
          </a:bodyPr>
          <a:lstStyle/>
          <a:p>
            <a:r>
              <a:rPr lang="en-US">
                <a:solidFill>
                  <a:schemeClr val="tx1"/>
                </a:solidFill>
              </a:rPr>
              <a:t>Data insights </a:t>
            </a:r>
            <a:endParaRPr lang="en-US" dirty="0">
              <a:solidFill>
                <a:schemeClr val="tx1"/>
              </a:solidFill>
            </a:endParaRPr>
          </a:p>
        </p:txBody>
      </p:sp>
      <p:pic>
        <p:nvPicPr>
          <p:cNvPr id="4" name="Imagen 149477718">
            <a:extLst>
              <a:ext uri="{FF2B5EF4-FFF2-40B4-BE49-F238E27FC236}">
                <a16:creationId xmlns:a16="http://schemas.microsoft.com/office/drawing/2014/main" id="{00ADD0D2-BBE8-4E28-BD91-F1713A338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338" y="809996"/>
            <a:ext cx="5789220" cy="4100698"/>
          </a:xfrm>
          <a:prstGeom prst="rect">
            <a:avLst/>
          </a:prstGeom>
        </p:spPr>
      </p:pic>
    </p:spTree>
    <p:extLst>
      <p:ext uri="{BB962C8B-B14F-4D97-AF65-F5344CB8AC3E}">
        <p14:creationId xmlns:p14="http://schemas.microsoft.com/office/powerpoint/2010/main" val="1958293705"/>
      </p:ext>
    </p:extLst>
  </p:cSld>
  <p:clrMapOvr>
    <a:masterClrMapping/>
  </p:clrMapOvr>
  <p:transition advTm="458">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C873-2FF4-4DCD-957E-DA82803B154A}"/>
              </a:ext>
            </a:extLst>
          </p:cNvPr>
          <p:cNvSpPr>
            <a:spLocks noGrp="1"/>
          </p:cNvSpPr>
          <p:nvPr>
            <p:ph type="title"/>
          </p:nvPr>
        </p:nvSpPr>
        <p:spPr>
          <a:xfrm>
            <a:off x="152400" y="228600"/>
            <a:ext cx="8763000" cy="457200"/>
          </a:xfrm>
        </p:spPr>
        <p:txBody>
          <a:bodyPr anchor="t">
            <a:normAutofit/>
          </a:bodyPr>
          <a:lstStyle/>
          <a:p>
            <a:r>
              <a:rPr lang="en-US">
                <a:solidFill>
                  <a:schemeClr val="tx1"/>
                </a:solidFill>
              </a:rPr>
              <a:t>Data insights </a:t>
            </a:r>
            <a:endParaRPr lang="en-US" dirty="0">
              <a:solidFill>
                <a:schemeClr val="tx1"/>
              </a:solidFill>
            </a:endParaRPr>
          </a:p>
        </p:txBody>
      </p:sp>
      <p:pic>
        <p:nvPicPr>
          <p:cNvPr id="5" name="Imagen 1459662138">
            <a:extLst>
              <a:ext uri="{FF2B5EF4-FFF2-40B4-BE49-F238E27FC236}">
                <a16:creationId xmlns:a16="http://schemas.microsoft.com/office/drawing/2014/main" id="{88CC425A-BEF6-4A23-9671-A0A6F34CA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436" y="869051"/>
            <a:ext cx="5678384" cy="4045849"/>
          </a:xfrm>
          <a:prstGeom prst="rect">
            <a:avLst/>
          </a:prstGeom>
        </p:spPr>
      </p:pic>
    </p:spTree>
    <p:extLst>
      <p:ext uri="{BB962C8B-B14F-4D97-AF65-F5344CB8AC3E}">
        <p14:creationId xmlns:p14="http://schemas.microsoft.com/office/powerpoint/2010/main" val="548958506"/>
      </p:ext>
    </p:extLst>
  </p:cSld>
  <p:clrMapOvr>
    <a:masterClrMapping/>
  </p:clrMapOvr>
  <p:transition advTm="458">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C873-2FF4-4DCD-957E-DA82803B154A}"/>
              </a:ext>
            </a:extLst>
          </p:cNvPr>
          <p:cNvSpPr>
            <a:spLocks noGrp="1"/>
          </p:cNvSpPr>
          <p:nvPr>
            <p:ph type="title"/>
          </p:nvPr>
        </p:nvSpPr>
        <p:spPr>
          <a:xfrm>
            <a:off x="152400" y="228600"/>
            <a:ext cx="8763000" cy="457200"/>
          </a:xfrm>
        </p:spPr>
        <p:txBody>
          <a:bodyPr anchor="t">
            <a:normAutofit/>
          </a:bodyPr>
          <a:lstStyle/>
          <a:p>
            <a:r>
              <a:rPr lang="en-US">
                <a:solidFill>
                  <a:schemeClr val="tx1"/>
                </a:solidFill>
              </a:rPr>
              <a:t>Data insights </a:t>
            </a:r>
            <a:endParaRPr lang="en-US" dirty="0">
              <a:solidFill>
                <a:schemeClr val="tx1"/>
              </a:solidFill>
            </a:endParaRPr>
          </a:p>
        </p:txBody>
      </p:sp>
      <p:pic>
        <p:nvPicPr>
          <p:cNvPr id="4" name="Imagen 292108715">
            <a:extLst>
              <a:ext uri="{FF2B5EF4-FFF2-40B4-BE49-F238E27FC236}">
                <a16:creationId xmlns:a16="http://schemas.microsoft.com/office/drawing/2014/main" id="{113E61C9-F1D6-4559-9C26-2497BD7AB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592" y="739980"/>
            <a:ext cx="5836722" cy="4255943"/>
          </a:xfrm>
          <a:prstGeom prst="rect">
            <a:avLst/>
          </a:prstGeom>
        </p:spPr>
      </p:pic>
    </p:spTree>
    <p:extLst>
      <p:ext uri="{BB962C8B-B14F-4D97-AF65-F5344CB8AC3E}">
        <p14:creationId xmlns:p14="http://schemas.microsoft.com/office/powerpoint/2010/main" val="3040495135"/>
      </p:ext>
    </p:extLst>
  </p:cSld>
  <p:clrMapOvr>
    <a:masterClrMapping/>
  </p:clrMapOvr>
  <p:transition advTm="458">
    <p:zoom/>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diagram&#10;&#10;Description automatically generated">
            <a:extLst>
              <a:ext uri="{FF2B5EF4-FFF2-40B4-BE49-F238E27FC236}">
                <a16:creationId xmlns:a16="http://schemas.microsoft.com/office/drawing/2014/main" id="{71C8F324-621A-44F1-A258-45D002C0AD19}"/>
              </a:ext>
            </a:extLst>
          </p:cNvPr>
          <p:cNvPicPr>
            <a:picLocks noChangeAspect="1"/>
          </p:cNvPicPr>
          <p:nvPr/>
        </p:nvPicPr>
        <p:blipFill>
          <a:blip r:embed="rId4"/>
          <a:stretch>
            <a:fillRect/>
          </a:stretch>
        </p:blipFill>
        <p:spPr>
          <a:xfrm>
            <a:off x="401652" y="306503"/>
            <a:ext cx="6353797" cy="4834936"/>
          </a:xfrm>
          <a:prstGeom prst="rect">
            <a:avLst/>
          </a:prstGeom>
        </p:spPr>
      </p:pic>
      <p:grpSp>
        <p:nvGrpSpPr>
          <p:cNvPr id="9" name="Group 8">
            <a:extLst>
              <a:ext uri="{FF2B5EF4-FFF2-40B4-BE49-F238E27FC236}">
                <a16:creationId xmlns:a16="http://schemas.microsoft.com/office/drawing/2014/main" id="{1B9851B9-E136-4B1D-A2DC-EBDDD9493775}"/>
              </a:ext>
            </a:extLst>
          </p:cNvPr>
          <p:cNvGrpSpPr/>
          <p:nvPr/>
        </p:nvGrpSpPr>
        <p:grpSpPr>
          <a:xfrm>
            <a:off x="7068751" y="78638"/>
            <a:ext cx="2238761" cy="1867928"/>
            <a:chOff x="7068751" y="78638"/>
            <a:chExt cx="2238761" cy="1867928"/>
          </a:xfrm>
        </p:grpSpPr>
        <p:pic>
          <p:nvPicPr>
            <p:cNvPr id="3" name="Graphic 3" descr="Downward trend graph with solid fill">
              <a:extLst>
                <a:ext uri="{FF2B5EF4-FFF2-40B4-BE49-F238E27FC236}">
                  <a16:creationId xmlns:a16="http://schemas.microsoft.com/office/drawing/2014/main" id="{6E0CFEAD-F8D6-4067-884C-960789729A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68751" y="184294"/>
              <a:ext cx="1741031" cy="1762272"/>
            </a:xfrm>
            <a:prstGeom prst="rect">
              <a:avLst/>
            </a:prstGeom>
          </p:spPr>
        </p:pic>
        <p:sp>
          <p:nvSpPr>
            <p:cNvPr id="4" name="TextBox 3">
              <a:extLst>
                <a:ext uri="{FF2B5EF4-FFF2-40B4-BE49-F238E27FC236}">
                  <a16:creationId xmlns:a16="http://schemas.microsoft.com/office/drawing/2014/main" id="{216B878E-DCD2-46B4-9719-6BEC562C59AC}"/>
                </a:ext>
              </a:extLst>
            </p:cNvPr>
            <p:cNvSpPr txBox="1"/>
            <p:nvPr/>
          </p:nvSpPr>
          <p:spPr>
            <a:xfrm>
              <a:off x="7247976" y="78638"/>
              <a:ext cx="20595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latin typeface="Arial"/>
                  <a:cs typeface="Arial"/>
                </a:rPr>
                <a:t>Term Deposits</a:t>
              </a:r>
              <a:endParaRPr lang="en-US" sz="1600">
                <a:cs typeface="Calibri"/>
              </a:endParaRPr>
            </a:p>
          </p:txBody>
        </p:sp>
      </p:grpSp>
      <p:pic>
        <p:nvPicPr>
          <p:cNvPr id="7" name="Picture 7">
            <a:extLst>
              <a:ext uri="{FF2B5EF4-FFF2-40B4-BE49-F238E27FC236}">
                <a16:creationId xmlns:a16="http://schemas.microsoft.com/office/drawing/2014/main" id="{25E0FBF4-8B58-4FCA-AE5C-D7AD5D9CACC9}"/>
              </a:ext>
            </a:extLst>
          </p:cNvPr>
          <p:cNvPicPr>
            <a:picLocks noChangeAspect="1"/>
          </p:cNvPicPr>
          <p:nvPr/>
        </p:nvPicPr>
        <p:blipFill>
          <a:blip r:embed="rId7"/>
          <a:stretch>
            <a:fillRect/>
          </a:stretch>
        </p:blipFill>
        <p:spPr>
          <a:xfrm>
            <a:off x="6759505" y="1883291"/>
            <a:ext cx="1120694" cy="3257550"/>
          </a:xfrm>
          <a:prstGeom prst="rect">
            <a:avLst/>
          </a:prstGeom>
        </p:spPr>
      </p:pic>
    </p:spTree>
    <p:custDataLst>
      <p:tags r:id="rId1"/>
    </p:custDataLst>
    <p:extLst>
      <p:ext uri="{BB962C8B-B14F-4D97-AF65-F5344CB8AC3E}">
        <p14:creationId xmlns:p14="http://schemas.microsoft.com/office/powerpoint/2010/main" val="267833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C873-2FF4-4DCD-957E-DA82803B154A}"/>
              </a:ext>
            </a:extLst>
          </p:cNvPr>
          <p:cNvSpPr>
            <a:spLocks noGrp="1"/>
          </p:cNvSpPr>
          <p:nvPr>
            <p:ph type="title"/>
          </p:nvPr>
        </p:nvSpPr>
        <p:spPr>
          <a:xfrm>
            <a:off x="152400" y="228600"/>
            <a:ext cx="8763000" cy="457200"/>
          </a:xfrm>
        </p:spPr>
        <p:txBody>
          <a:bodyPr anchor="t">
            <a:normAutofit/>
          </a:bodyPr>
          <a:lstStyle/>
          <a:p>
            <a:r>
              <a:rPr lang="en-US">
                <a:solidFill>
                  <a:schemeClr val="tx1"/>
                </a:solidFill>
              </a:rPr>
              <a:t>Data insights </a:t>
            </a:r>
            <a:endParaRPr lang="en-US" dirty="0">
              <a:solidFill>
                <a:schemeClr val="tx1"/>
              </a:solidFill>
            </a:endParaRPr>
          </a:p>
        </p:txBody>
      </p:sp>
      <p:pic>
        <p:nvPicPr>
          <p:cNvPr id="5" name="Imagen 2075855451">
            <a:extLst>
              <a:ext uri="{FF2B5EF4-FFF2-40B4-BE49-F238E27FC236}">
                <a16:creationId xmlns:a16="http://schemas.microsoft.com/office/drawing/2014/main" id="{3B38CE70-7028-4D1D-B630-97315B970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7" y="864480"/>
            <a:ext cx="5171704" cy="3889552"/>
          </a:xfrm>
          <a:prstGeom prst="rect">
            <a:avLst/>
          </a:prstGeom>
        </p:spPr>
      </p:pic>
    </p:spTree>
    <p:extLst>
      <p:ext uri="{BB962C8B-B14F-4D97-AF65-F5344CB8AC3E}">
        <p14:creationId xmlns:p14="http://schemas.microsoft.com/office/powerpoint/2010/main" val="2471766565"/>
      </p:ext>
    </p:extLst>
  </p:cSld>
  <p:clrMapOvr>
    <a:masterClrMapping/>
  </p:clrMapOvr>
  <p:transition advTm="458">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C873-2FF4-4DCD-957E-DA82803B154A}"/>
              </a:ext>
            </a:extLst>
          </p:cNvPr>
          <p:cNvSpPr>
            <a:spLocks noGrp="1"/>
          </p:cNvSpPr>
          <p:nvPr>
            <p:ph type="title"/>
          </p:nvPr>
        </p:nvSpPr>
        <p:spPr>
          <a:xfrm>
            <a:off x="152400" y="228600"/>
            <a:ext cx="8763000" cy="457200"/>
          </a:xfrm>
        </p:spPr>
        <p:txBody>
          <a:bodyPr anchor="t">
            <a:normAutofit/>
          </a:bodyPr>
          <a:lstStyle/>
          <a:p>
            <a:r>
              <a:rPr lang="en-US">
                <a:solidFill>
                  <a:schemeClr val="tx1"/>
                </a:solidFill>
              </a:rPr>
              <a:t>Data insights </a:t>
            </a:r>
            <a:endParaRPr lang="en-US" dirty="0">
              <a:solidFill>
                <a:schemeClr val="tx1"/>
              </a:solidFill>
            </a:endParaRPr>
          </a:p>
        </p:txBody>
      </p:sp>
      <p:sp>
        <p:nvSpPr>
          <p:cNvPr id="3" name="TextBox 2">
            <a:extLst>
              <a:ext uri="{FF2B5EF4-FFF2-40B4-BE49-F238E27FC236}">
                <a16:creationId xmlns:a16="http://schemas.microsoft.com/office/drawing/2014/main" id="{8567936C-7D1F-46F7-9594-B54D40AA8BE1}"/>
              </a:ext>
            </a:extLst>
          </p:cNvPr>
          <p:cNvSpPr txBox="1"/>
          <p:nvPr/>
        </p:nvSpPr>
        <p:spPr>
          <a:xfrm>
            <a:off x="152400" y="1175656"/>
            <a:ext cx="7852559" cy="2246769"/>
          </a:xfrm>
          <a:prstGeom prst="rect">
            <a:avLst/>
          </a:prstGeom>
          <a:noFill/>
        </p:spPr>
        <p:txBody>
          <a:bodyPr wrap="square" rtlCol="0">
            <a:spAutoFit/>
          </a:bodyPr>
          <a:lstStyle/>
          <a:p>
            <a:pPr marL="285750" indent="-285750">
              <a:buFont typeface="Arial" panose="020B0604020202020204" pitchFamily="34" charset="0"/>
              <a:buChar char="•"/>
            </a:pPr>
            <a:r>
              <a:rPr lang="en-AU" sz="2000" dirty="0">
                <a:solidFill>
                  <a:srgbClr val="111111"/>
                </a:solidFill>
                <a:latin typeface="Times New Roman" panose="02020603050405020304" pitchFamily="18" charset="0"/>
                <a:ea typeface="Yu Mincho" panose="020B0400000000000000" pitchFamily="18" charset="-128"/>
              </a:rPr>
              <a:t>F</a:t>
            </a:r>
            <a:r>
              <a:rPr lang="en-AU" sz="2000" dirty="0">
                <a:solidFill>
                  <a:srgbClr val="111111"/>
                </a:solidFill>
                <a:effectLst/>
                <a:latin typeface="Times New Roman" panose="02020603050405020304" pitchFamily="18" charset="0"/>
                <a:ea typeface="Yu Mincho" panose="020B0400000000000000" pitchFamily="18" charset="-128"/>
              </a:rPr>
              <a:t>or the bank to see their term deposit to have a positive impact and have a profitable turnover, the marketing team should focus on students and retired age group who are possible single and having no loan to their name. </a:t>
            </a:r>
          </a:p>
          <a:p>
            <a:pPr marL="285750" indent="-285750">
              <a:buFont typeface="Arial" panose="020B0604020202020204" pitchFamily="34" charset="0"/>
              <a:buChar char="•"/>
            </a:pPr>
            <a:r>
              <a:rPr lang="en-AU" sz="2000" dirty="0">
                <a:solidFill>
                  <a:srgbClr val="111111"/>
                </a:solidFill>
                <a:effectLst/>
                <a:latin typeface="Times New Roman" panose="02020603050405020304" pitchFamily="18" charset="0"/>
                <a:ea typeface="Yu Mincho" panose="020B0400000000000000" pitchFamily="18" charset="-128"/>
              </a:rPr>
              <a:t>In addition, a promotional campaign could be rolled out in February, March, April, September and October to know how the new term deposit scheme performs. </a:t>
            </a:r>
            <a:endParaRPr lang="en-US" sz="2000" dirty="0">
              <a:latin typeface="Arial"/>
              <a:cs typeface="Arial"/>
            </a:endParaRPr>
          </a:p>
        </p:txBody>
      </p:sp>
    </p:spTree>
    <p:extLst>
      <p:ext uri="{BB962C8B-B14F-4D97-AF65-F5344CB8AC3E}">
        <p14:creationId xmlns:p14="http://schemas.microsoft.com/office/powerpoint/2010/main" val="1754912229"/>
      </p:ext>
    </p:extLst>
  </p:cSld>
  <p:clrMapOvr>
    <a:masterClrMapping/>
  </p:clrMapOvr>
  <p:transition advTm="458">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Diagrama, Esquemático&#10;&#10;Descripción generada automáticamente">
            <a:extLst>
              <a:ext uri="{FF2B5EF4-FFF2-40B4-BE49-F238E27FC236}">
                <a16:creationId xmlns:a16="http://schemas.microsoft.com/office/drawing/2014/main" id="{60184CC9-D348-447E-8753-221451A6100A}"/>
              </a:ext>
            </a:extLst>
          </p:cNvPr>
          <p:cNvPicPr>
            <a:picLocks noChangeAspect="1"/>
          </p:cNvPicPr>
          <p:nvPr/>
        </p:nvPicPr>
        <p:blipFill>
          <a:blip r:embed="rId3"/>
          <a:stretch>
            <a:fillRect/>
          </a:stretch>
        </p:blipFill>
        <p:spPr>
          <a:xfrm>
            <a:off x="573207" y="597143"/>
            <a:ext cx="7072382" cy="4409879"/>
          </a:xfrm>
          <a:prstGeom prst="rect">
            <a:avLst/>
          </a:prstGeom>
        </p:spPr>
      </p:pic>
      <p:sp>
        <p:nvSpPr>
          <p:cNvPr id="11" name="Rectangle 2">
            <a:extLst>
              <a:ext uri="{FF2B5EF4-FFF2-40B4-BE49-F238E27FC236}">
                <a16:creationId xmlns:a16="http://schemas.microsoft.com/office/drawing/2014/main" id="{43449105-03AB-4B19-9F21-59E690F10C88}"/>
              </a:ext>
            </a:extLst>
          </p:cNvPr>
          <p:cNvSpPr>
            <a:spLocks noGrp="1" noChangeArrowheads="1"/>
          </p:cNvSpPr>
          <p:nvPr>
            <p:ph type="title"/>
          </p:nvPr>
        </p:nvSpPr>
        <p:spPr>
          <a:noFill/>
        </p:spPr>
        <p:txBody>
          <a:bodyPr vert="horz" lIns="69056" tIns="34529" rIns="69056" bIns="34529" rtlCol="0" anchor="ctr" anchorCtr="0">
            <a:normAutofit/>
          </a:bodyPr>
          <a:lstStyle/>
          <a:p>
            <a:pPr eaLnBrk="1" hangingPunct="1"/>
            <a:r>
              <a:rPr lang="en-AU" altLang="en-US">
                <a:solidFill>
                  <a:schemeClr val="tx1"/>
                </a:solidFill>
                <a:ea typeface="PMingLiU" panose="02020500000000000000" pitchFamily="18" charset="-120"/>
              </a:rPr>
              <a:t>Supervised learning</a:t>
            </a:r>
            <a:endParaRPr lang="en-US" altLang="en-US">
              <a:solidFill>
                <a:schemeClr val="tx1"/>
              </a:solidFill>
              <a:ea typeface="PMingLiU" panose="02020500000000000000" pitchFamily="18" charset="-120"/>
            </a:endParaRPr>
          </a:p>
        </p:txBody>
      </p:sp>
    </p:spTree>
    <p:extLst>
      <p:ext uri="{BB962C8B-B14F-4D97-AF65-F5344CB8AC3E}">
        <p14:creationId xmlns:p14="http://schemas.microsoft.com/office/powerpoint/2010/main" val="2517444619"/>
      </p:ext>
    </p:extLst>
  </p:cSld>
  <p:clrMapOvr>
    <a:masterClrMapping/>
  </p:clrMapOvr>
  <p:transition advTm="1216">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A305D44F-F7E0-4AD6-9F20-60CD8FE76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064" y="850532"/>
            <a:ext cx="2880000" cy="2202146"/>
          </a:xfrm>
          <a:prstGeom prst="rect">
            <a:avLst/>
          </a:prstGeom>
        </p:spPr>
      </p:pic>
      <p:pic>
        <p:nvPicPr>
          <p:cNvPr id="8" name="Gráfico 7">
            <a:extLst>
              <a:ext uri="{FF2B5EF4-FFF2-40B4-BE49-F238E27FC236}">
                <a16:creationId xmlns:a16="http://schemas.microsoft.com/office/drawing/2014/main" id="{BD9DC408-1985-4DE2-890D-F60BC1785A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9594" y="716935"/>
            <a:ext cx="3673788" cy="1854815"/>
          </a:xfrm>
          <a:prstGeom prst="rect">
            <a:avLst/>
          </a:prstGeom>
        </p:spPr>
      </p:pic>
      <p:pic>
        <p:nvPicPr>
          <p:cNvPr id="10" name="Imagen 9" descr="Gráfico, Gráfico de dispersión&#10;&#10;Descripción generada automáticamente">
            <a:extLst>
              <a:ext uri="{FF2B5EF4-FFF2-40B4-BE49-F238E27FC236}">
                <a16:creationId xmlns:a16="http://schemas.microsoft.com/office/drawing/2014/main" id="{D499CC76-F1AE-4F54-A2E1-CB81C1AC637B}"/>
              </a:ext>
            </a:extLst>
          </p:cNvPr>
          <p:cNvPicPr>
            <a:picLocks noChangeAspect="1"/>
          </p:cNvPicPr>
          <p:nvPr/>
        </p:nvPicPr>
        <p:blipFill rotWithShape="1">
          <a:blip r:embed="rId7"/>
          <a:srcRect l="29064" t="10386" r="20901" b="8543"/>
          <a:stretch/>
        </p:blipFill>
        <p:spPr>
          <a:xfrm>
            <a:off x="3441064" y="2810282"/>
            <a:ext cx="2880000" cy="2333218"/>
          </a:xfrm>
          <a:prstGeom prst="rect">
            <a:avLst/>
          </a:prstGeom>
        </p:spPr>
      </p:pic>
      <p:sp>
        <p:nvSpPr>
          <p:cNvPr id="13" name="CuadroTexto 12">
            <a:extLst>
              <a:ext uri="{FF2B5EF4-FFF2-40B4-BE49-F238E27FC236}">
                <a16:creationId xmlns:a16="http://schemas.microsoft.com/office/drawing/2014/main" id="{E71FBBA3-7BC5-429D-A2F1-6A5AA1A1378C}"/>
              </a:ext>
            </a:extLst>
          </p:cNvPr>
          <p:cNvSpPr txBox="1"/>
          <p:nvPr/>
        </p:nvSpPr>
        <p:spPr>
          <a:xfrm>
            <a:off x="709684" y="286603"/>
            <a:ext cx="2347415" cy="400110"/>
          </a:xfrm>
          <a:prstGeom prst="rect">
            <a:avLst/>
          </a:prstGeom>
          <a:noFill/>
        </p:spPr>
        <p:txBody>
          <a:bodyPr wrap="square" rtlCol="0">
            <a:spAutoFit/>
          </a:bodyPr>
          <a:lstStyle/>
          <a:p>
            <a:pPr algn="ctr"/>
            <a:r>
              <a:rPr lang="en-AU" sz="2000">
                <a:latin typeface="Arial"/>
                <a:cs typeface="Arial"/>
              </a:rPr>
              <a:t>Random Forest</a:t>
            </a:r>
          </a:p>
        </p:txBody>
      </p:sp>
      <p:sp>
        <p:nvSpPr>
          <p:cNvPr id="14" name="CuadroTexto 13">
            <a:extLst>
              <a:ext uri="{FF2B5EF4-FFF2-40B4-BE49-F238E27FC236}">
                <a16:creationId xmlns:a16="http://schemas.microsoft.com/office/drawing/2014/main" id="{D9B18C16-342F-458A-8A32-D4663282A08D}"/>
              </a:ext>
            </a:extLst>
          </p:cNvPr>
          <p:cNvSpPr txBox="1"/>
          <p:nvPr/>
        </p:nvSpPr>
        <p:spPr>
          <a:xfrm>
            <a:off x="5934503" y="238948"/>
            <a:ext cx="2648433" cy="400110"/>
          </a:xfrm>
          <a:prstGeom prst="rect">
            <a:avLst/>
          </a:prstGeom>
          <a:noFill/>
        </p:spPr>
        <p:txBody>
          <a:bodyPr wrap="square" rtlCol="0">
            <a:spAutoFit/>
          </a:bodyPr>
          <a:lstStyle/>
          <a:p>
            <a:pPr algn="ctr"/>
            <a:r>
              <a:rPr lang="en-AU" sz="2000">
                <a:latin typeface="Arial"/>
                <a:cs typeface="Arial"/>
              </a:rPr>
              <a:t>Logistic Regression</a:t>
            </a:r>
          </a:p>
        </p:txBody>
      </p:sp>
      <p:sp>
        <p:nvSpPr>
          <p:cNvPr id="15" name="CuadroTexto 14">
            <a:extLst>
              <a:ext uri="{FF2B5EF4-FFF2-40B4-BE49-F238E27FC236}">
                <a16:creationId xmlns:a16="http://schemas.microsoft.com/office/drawing/2014/main" id="{5FCD6D6B-FC73-49FF-B3C6-C6D3E9769CF6}"/>
              </a:ext>
            </a:extLst>
          </p:cNvPr>
          <p:cNvSpPr txBox="1"/>
          <p:nvPr/>
        </p:nvSpPr>
        <p:spPr>
          <a:xfrm>
            <a:off x="3228386" y="2535514"/>
            <a:ext cx="3056333" cy="400110"/>
          </a:xfrm>
          <a:prstGeom prst="rect">
            <a:avLst/>
          </a:prstGeom>
          <a:noFill/>
        </p:spPr>
        <p:txBody>
          <a:bodyPr wrap="square" rtlCol="0">
            <a:spAutoFit/>
          </a:bodyPr>
          <a:lstStyle/>
          <a:p>
            <a:pPr algn="ctr"/>
            <a:r>
              <a:rPr lang="en-AU" sz="2000">
                <a:latin typeface="Arial"/>
                <a:cs typeface="Arial"/>
              </a:rPr>
              <a:t>Support Vector Machine</a:t>
            </a:r>
          </a:p>
        </p:txBody>
      </p:sp>
    </p:spTree>
    <p:extLst>
      <p:ext uri="{BB962C8B-B14F-4D97-AF65-F5344CB8AC3E}">
        <p14:creationId xmlns:p14="http://schemas.microsoft.com/office/powerpoint/2010/main" val="1578072048"/>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DD8BF-2298-9B40-9B08-31F95EAAC84D}"/>
              </a:ext>
            </a:extLst>
          </p:cNvPr>
          <p:cNvPicPr>
            <a:picLocks noChangeAspect="1"/>
          </p:cNvPicPr>
          <p:nvPr/>
        </p:nvPicPr>
        <p:blipFill>
          <a:blip r:embed="rId2"/>
          <a:stretch>
            <a:fillRect/>
          </a:stretch>
        </p:blipFill>
        <p:spPr>
          <a:xfrm>
            <a:off x="286603" y="1181895"/>
            <a:ext cx="8570794" cy="3733005"/>
          </a:xfrm>
          <a:prstGeom prst="rect">
            <a:avLst/>
          </a:prstGeom>
        </p:spPr>
      </p:pic>
      <p:sp>
        <p:nvSpPr>
          <p:cNvPr id="5" name="Título 4">
            <a:extLst>
              <a:ext uri="{FF2B5EF4-FFF2-40B4-BE49-F238E27FC236}">
                <a16:creationId xmlns:a16="http://schemas.microsoft.com/office/drawing/2014/main" id="{6F849221-1DF6-4B82-A580-53FD03947327}"/>
              </a:ext>
            </a:extLst>
          </p:cNvPr>
          <p:cNvSpPr>
            <a:spLocks noGrp="1"/>
          </p:cNvSpPr>
          <p:nvPr>
            <p:ph type="title"/>
          </p:nvPr>
        </p:nvSpPr>
        <p:spPr/>
        <p:txBody>
          <a:bodyPr/>
          <a:lstStyle/>
          <a:p>
            <a:r>
              <a:rPr lang="en-AU">
                <a:solidFill>
                  <a:schemeClr val="tx1"/>
                </a:solidFill>
              </a:rPr>
              <a:t>Steps to develop the models</a:t>
            </a:r>
          </a:p>
        </p:txBody>
      </p:sp>
    </p:spTree>
    <p:extLst>
      <p:ext uri="{BB962C8B-B14F-4D97-AF65-F5344CB8AC3E}">
        <p14:creationId xmlns:p14="http://schemas.microsoft.com/office/powerpoint/2010/main" val="3941952237"/>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4F8EEF-295C-4CCE-9A3F-4A7BB88CD792}"/>
              </a:ext>
            </a:extLst>
          </p:cNvPr>
          <p:cNvSpPr>
            <a:spLocks noGrp="1"/>
          </p:cNvSpPr>
          <p:nvPr>
            <p:ph type="title"/>
          </p:nvPr>
        </p:nvSpPr>
        <p:spPr/>
        <p:txBody>
          <a:bodyPr/>
          <a:lstStyle/>
          <a:p>
            <a:r>
              <a:rPr lang="en-AU">
                <a:solidFill>
                  <a:schemeClr val="tx1"/>
                </a:solidFill>
              </a:rPr>
              <a:t>What is recall?</a:t>
            </a:r>
          </a:p>
        </p:txBody>
      </p:sp>
      <p:pic>
        <p:nvPicPr>
          <p:cNvPr id="5" name="Imagen 4" descr="Gráfico&#10;&#10;Descripción generada automáticamente">
            <a:extLst>
              <a:ext uri="{FF2B5EF4-FFF2-40B4-BE49-F238E27FC236}">
                <a16:creationId xmlns:a16="http://schemas.microsoft.com/office/drawing/2014/main" id="{1DD5FA60-AEC3-4E58-98D3-54BAECD2B432}"/>
              </a:ext>
            </a:extLst>
          </p:cNvPr>
          <p:cNvPicPr>
            <a:picLocks noChangeAspect="1"/>
          </p:cNvPicPr>
          <p:nvPr/>
        </p:nvPicPr>
        <p:blipFill>
          <a:blip r:embed="rId3"/>
          <a:stretch>
            <a:fillRect/>
          </a:stretch>
        </p:blipFill>
        <p:spPr>
          <a:xfrm>
            <a:off x="523875" y="983207"/>
            <a:ext cx="8096250" cy="3695700"/>
          </a:xfrm>
          <a:prstGeom prst="rect">
            <a:avLst/>
          </a:prstGeom>
        </p:spPr>
      </p:pic>
      <p:sp>
        <p:nvSpPr>
          <p:cNvPr id="6" name="Rectángulo 5">
            <a:extLst>
              <a:ext uri="{FF2B5EF4-FFF2-40B4-BE49-F238E27FC236}">
                <a16:creationId xmlns:a16="http://schemas.microsoft.com/office/drawing/2014/main" id="{9304F98D-6135-46D7-AF42-88086BE40A27}"/>
              </a:ext>
            </a:extLst>
          </p:cNvPr>
          <p:cNvSpPr/>
          <p:nvPr/>
        </p:nvSpPr>
        <p:spPr>
          <a:xfrm>
            <a:off x="2115403" y="3575713"/>
            <a:ext cx="3057098" cy="1339187"/>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CuadroTexto 6">
            <a:extLst>
              <a:ext uri="{FF2B5EF4-FFF2-40B4-BE49-F238E27FC236}">
                <a16:creationId xmlns:a16="http://schemas.microsoft.com/office/drawing/2014/main" id="{3432075A-067A-49E8-B1E3-6306A9DD9549}"/>
              </a:ext>
            </a:extLst>
          </p:cNvPr>
          <p:cNvSpPr txBox="1"/>
          <p:nvPr/>
        </p:nvSpPr>
        <p:spPr>
          <a:xfrm>
            <a:off x="5172501" y="297407"/>
            <a:ext cx="3590499" cy="707886"/>
          </a:xfrm>
          <a:prstGeom prst="rect">
            <a:avLst/>
          </a:prstGeom>
          <a:noFill/>
        </p:spPr>
        <p:txBody>
          <a:bodyPr wrap="square" rtlCol="0">
            <a:spAutoFit/>
          </a:bodyPr>
          <a:lstStyle/>
          <a:p>
            <a:r>
              <a:rPr lang="en-AU" sz="2000" dirty="0">
                <a:latin typeface="Arial"/>
                <a:cs typeface="Arial"/>
              </a:rPr>
              <a:t>Proportion of positives cases that are identified as positive</a:t>
            </a:r>
          </a:p>
        </p:txBody>
      </p:sp>
    </p:spTree>
    <p:extLst>
      <p:ext uri="{BB962C8B-B14F-4D97-AF65-F5344CB8AC3E}">
        <p14:creationId xmlns:p14="http://schemas.microsoft.com/office/powerpoint/2010/main" val="1860287735"/>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E0141D-2EB6-4A3D-B15C-E284F1EB6713}"/>
              </a:ext>
            </a:extLst>
          </p:cNvPr>
          <p:cNvSpPr>
            <a:spLocks noGrp="1"/>
          </p:cNvSpPr>
          <p:nvPr>
            <p:ph type="title"/>
          </p:nvPr>
        </p:nvSpPr>
        <p:spPr/>
        <p:txBody>
          <a:bodyPr/>
          <a:lstStyle/>
          <a:p>
            <a:r>
              <a:rPr lang="en-AU">
                <a:solidFill>
                  <a:schemeClr val="tx1"/>
                </a:solidFill>
              </a:rPr>
              <a:t>Results of the model</a:t>
            </a:r>
          </a:p>
        </p:txBody>
      </p:sp>
      <p:pic>
        <p:nvPicPr>
          <p:cNvPr id="12" name="Imagen 11">
            <a:extLst>
              <a:ext uri="{FF2B5EF4-FFF2-40B4-BE49-F238E27FC236}">
                <a16:creationId xmlns:a16="http://schemas.microsoft.com/office/drawing/2014/main" id="{5C781748-D5A3-4887-B363-7AEFFC0942F0}"/>
              </a:ext>
            </a:extLst>
          </p:cNvPr>
          <p:cNvPicPr>
            <a:picLocks noChangeAspect="1"/>
          </p:cNvPicPr>
          <p:nvPr/>
        </p:nvPicPr>
        <p:blipFill>
          <a:blip r:embed="rId3"/>
          <a:stretch>
            <a:fillRect/>
          </a:stretch>
        </p:blipFill>
        <p:spPr>
          <a:xfrm>
            <a:off x="-813062" y="1322070"/>
            <a:ext cx="10556369" cy="2724768"/>
          </a:xfrm>
          <a:prstGeom prst="rect">
            <a:avLst/>
          </a:prstGeom>
        </p:spPr>
      </p:pic>
    </p:spTree>
    <p:extLst>
      <p:ext uri="{BB962C8B-B14F-4D97-AF65-F5344CB8AC3E}">
        <p14:creationId xmlns:p14="http://schemas.microsoft.com/office/powerpoint/2010/main" val="4079370592"/>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A group of people in uniform&#10;&#10;Description automatically generated with low confidence">
            <a:extLst>
              <a:ext uri="{FF2B5EF4-FFF2-40B4-BE49-F238E27FC236}">
                <a16:creationId xmlns:a16="http://schemas.microsoft.com/office/drawing/2014/main" id="{424121D4-3DF3-4674-92BD-11C972CD9C23}"/>
              </a:ext>
            </a:extLst>
          </p:cNvPr>
          <p:cNvPicPr>
            <a:picLocks noChangeAspect="1"/>
          </p:cNvPicPr>
          <p:nvPr/>
        </p:nvPicPr>
        <p:blipFill>
          <a:blip r:embed="rId3"/>
          <a:stretch>
            <a:fillRect/>
          </a:stretch>
        </p:blipFill>
        <p:spPr>
          <a:xfrm>
            <a:off x="2236383" y="512436"/>
            <a:ext cx="4353637" cy="4353637"/>
          </a:xfrm>
          <a:prstGeom prst="rect">
            <a:avLst/>
          </a:prstGeom>
        </p:spPr>
      </p:pic>
      <p:sp>
        <p:nvSpPr>
          <p:cNvPr id="12" name="Speech Bubble: Oval 11">
            <a:extLst>
              <a:ext uri="{FF2B5EF4-FFF2-40B4-BE49-F238E27FC236}">
                <a16:creationId xmlns:a16="http://schemas.microsoft.com/office/drawing/2014/main" id="{6A560CC3-7670-47C2-AC69-93DFF12753DA}"/>
              </a:ext>
            </a:extLst>
          </p:cNvPr>
          <p:cNvSpPr/>
          <p:nvPr/>
        </p:nvSpPr>
        <p:spPr>
          <a:xfrm rot="960000">
            <a:off x="5499017" y="138999"/>
            <a:ext cx="2072243" cy="1080238"/>
          </a:xfrm>
          <a:prstGeom prst="wedgeEllipseCallou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cs typeface="Calibri"/>
              </a:rPr>
              <a:t>Thank you!</a:t>
            </a:r>
            <a:endParaRPr lang="en-GB">
              <a:solidFill>
                <a:schemeClr val="tx1"/>
              </a:solidFill>
              <a:cs typeface="Calibri"/>
            </a:endParaRPr>
          </a:p>
        </p:txBody>
      </p:sp>
      <p:pic>
        <p:nvPicPr>
          <p:cNvPr id="15" name="Picture 14" descr="Logo&#10;&#10;Description automatically generated">
            <a:extLst>
              <a:ext uri="{FF2B5EF4-FFF2-40B4-BE49-F238E27FC236}">
                <a16:creationId xmlns:a16="http://schemas.microsoft.com/office/drawing/2014/main" id="{542F314A-614E-4BA9-97DB-B6F90FEE740C}"/>
              </a:ext>
            </a:extLst>
          </p:cNvPr>
          <p:cNvPicPr>
            <a:picLocks noChangeAspect="1"/>
          </p:cNvPicPr>
          <p:nvPr/>
        </p:nvPicPr>
        <p:blipFill>
          <a:blip r:embed="rId4"/>
          <a:stretch>
            <a:fillRect/>
          </a:stretch>
        </p:blipFill>
        <p:spPr>
          <a:xfrm>
            <a:off x="7005379" y="3597699"/>
            <a:ext cx="1864418" cy="1436477"/>
          </a:xfrm>
          <a:prstGeom prst="rect">
            <a:avLst/>
          </a:prstGeom>
        </p:spPr>
      </p:pic>
    </p:spTree>
    <p:extLst>
      <p:ext uri="{BB962C8B-B14F-4D97-AF65-F5344CB8AC3E}">
        <p14:creationId xmlns:p14="http://schemas.microsoft.com/office/powerpoint/2010/main" val="3932673093"/>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diagram&#10;&#10;Description automatically generated">
            <a:extLst>
              <a:ext uri="{FF2B5EF4-FFF2-40B4-BE49-F238E27FC236}">
                <a16:creationId xmlns:a16="http://schemas.microsoft.com/office/drawing/2014/main" id="{71C8F324-621A-44F1-A258-45D002C0AD19}"/>
              </a:ext>
            </a:extLst>
          </p:cNvPr>
          <p:cNvPicPr>
            <a:picLocks noChangeAspect="1"/>
          </p:cNvPicPr>
          <p:nvPr/>
        </p:nvPicPr>
        <p:blipFill>
          <a:blip r:embed="rId4"/>
          <a:stretch>
            <a:fillRect/>
          </a:stretch>
        </p:blipFill>
        <p:spPr>
          <a:xfrm>
            <a:off x="401652" y="306503"/>
            <a:ext cx="6353797" cy="4834936"/>
          </a:xfrm>
          <a:prstGeom prst="rect">
            <a:avLst/>
          </a:prstGeom>
        </p:spPr>
      </p:pic>
      <p:grpSp>
        <p:nvGrpSpPr>
          <p:cNvPr id="9" name="Group 8">
            <a:extLst>
              <a:ext uri="{FF2B5EF4-FFF2-40B4-BE49-F238E27FC236}">
                <a16:creationId xmlns:a16="http://schemas.microsoft.com/office/drawing/2014/main" id="{1B9851B9-E136-4B1D-A2DC-EBDDD9493775}"/>
              </a:ext>
            </a:extLst>
          </p:cNvPr>
          <p:cNvGrpSpPr/>
          <p:nvPr/>
        </p:nvGrpSpPr>
        <p:grpSpPr>
          <a:xfrm>
            <a:off x="7068751" y="78638"/>
            <a:ext cx="2238761" cy="1867928"/>
            <a:chOff x="7068751" y="78638"/>
            <a:chExt cx="2238761" cy="1867928"/>
          </a:xfrm>
        </p:grpSpPr>
        <p:pic>
          <p:nvPicPr>
            <p:cNvPr id="3" name="Graphic 3" descr="Downward trend graph with solid fill">
              <a:extLst>
                <a:ext uri="{FF2B5EF4-FFF2-40B4-BE49-F238E27FC236}">
                  <a16:creationId xmlns:a16="http://schemas.microsoft.com/office/drawing/2014/main" id="{6E0CFEAD-F8D6-4067-884C-960789729A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68751" y="184294"/>
              <a:ext cx="1741031" cy="1762272"/>
            </a:xfrm>
            <a:prstGeom prst="rect">
              <a:avLst/>
            </a:prstGeom>
          </p:spPr>
        </p:pic>
        <p:sp>
          <p:nvSpPr>
            <p:cNvPr id="4" name="TextBox 3">
              <a:extLst>
                <a:ext uri="{FF2B5EF4-FFF2-40B4-BE49-F238E27FC236}">
                  <a16:creationId xmlns:a16="http://schemas.microsoft.com/office/drawing/2014/main" id="{216B878E-DCD2-46B4-9719-6BEC562C59AC}"/>
                </a:ext>
              </a:extLst>
            </p:cNvPr>
            <p:cNvSpPr txBox="1"/>
            <p:nvPr/>
          </p:nvSpPr>
          <p:spPr>
            <a:xfrm>
              <a:off x="7247976" y="78638"/>
              <a:ext cx="20595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latin typeface="Arial"/>
                  <a:cs typeface="Arial"/>
                </a:rPr>
                <a:t>Term Deposits</a:t>
              </a:r>
              <a:endParaRPr lang="en-US" sz="1600">
                <a:cs typeface="Calibri"/>
              </a:endParaRPr>
            </a:p>
          </p:txBody>
        </p:sp>
      </p:grpSp>
      <p:pic>
        <p:nvPicPr>
          <p:cNvPr id="8" name="Picture 8" descr="Young businessman palms on face">
            <a:extLst>
              <a:ext uri="{FF2B5EF4-FFF2-40B4-BE49-F238E27FC236}">
                <a16:creationId xmlns:a16="http://schemas.microsoft.com/office/drawing/2014/main" id="{316FE552-4958-416C-84F9-C82E4D030523}"/>
              </a:ext>
            </a:extLst>
          </p:cNvPr>
          <p:cNvPicPr>
            <a:picLocks noChangeAspect="1"/>
          </p:cNvPicPr>
          <p:nvPr/>
        </p:nvPicPr>
        <p:blipFill>
          <a:blip r:embed="rId7"/>
          <a:stretch>
            <a:fillRect/>
          </a:stretch>
        </p:blipFill>
        <p:spPr>
          <a:xfrm>
            <a:off x="6833488" y="1889938"/>
            <a:ext cx="966082" cy="3237611"/>
          </a:xfrm>
          <a:prstGeom prst="rect">
            <a:avLst/>
          </a:prstGeom>
        </p:spPr>
      </p:pic>
    </p:spTree>
    <p:custDataLst>
      <p:tags r:id="rId1"/>
    </p:custDataLst>
    <p:extLst>
      <p:ext uri="{BB962C8B-B14F-4D97-AF65-F5344CB8AC3E}">
        <p14:creationId xmlns:p14="http://schemas.microsoft.com/office/powerpoint/2010/main" val="3681034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2E675D6-BDCD-49ED-B1F6-0ACC54185902}"/>
              </a:ext>
            </a:extLst>
          </p:cNvPr>
          <p:cNvGrpSpPr/>
          <p:nvPr/>
        </p:nvGrpSpPr>
        <p:grpSpPr>
          <a:xfrm>
            <a:off x="3934035" y="-200425"/>
            <a:ext cx="4784868" cy="5831263"/>
            <a:chOff x="2288969" y="-189743"/>
            <a:chExt cx="4784868" cy="5831263"/>
          </a:xfrm>
        </p:grpSpPr>
        <p:pic>
          <p:nvPicPr>
            <p:cNvPr id="3" name="Graphic 4" descr="Piggy Bank with solid fill">
              <a:extLst>
                <a:ext uri="{FF2B5EF4-FFF2-40B4-BE49-F238E27FC236}">
                  <a16:creationId xmlns:a16="http://schemas.microsoft.com/office/drawing/2014/main" id="{629ED324-6863-4E91-99A7-55B1228648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8969" y="1223901"/>
              <a:ext cx="4447309" cy="4417619"/>
            </a:xfrm>
            <a:prstGeom prst="rect">
              <a:avLst/>
            </a:prstGeom>
          </p:spPr>
        </p:pic>
        <p:sp>
          <p:nvSpPr>
            <p:cNvPr id="5" name="Rectangle 4">
              <a:extLst>
                <a:ext uri="{FF2B5EF4-FFF2-40B4-BE49-F238E27FC236}">
                  <a16:creationId xmlns:a16="http://schemas.microsoft.com/office/drawing/2014/main" id="{4517B79D-3520-41D3-B38B-453DA8124BFC}"/>
                </a:ext>
              </a:extLst>
            </p:cNvPr>
            <p:cNvSpPr/>
            <p:nvPr/>
          </p:nvSpPr>
          <p:spPr>
            <a:xfrm>
              <a:off x="3446812" y="3316924"/>
              <a:ext cx="1790203" cy="40227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a:solidFill>
                    <a:schemeClr val="bg1"/>
                  </a:solidFill>
                  <a:cs typeface="Calibri"/>
                </a:rPr>
                <a:t>Term </a:t>
              </a:r>
              <a:endParaRPr lang="en-US">
                <a:solidFill>
                  <a:schemeClr val="bg1"/>
                </a:solidFill>
              </a:endParaRPr>
            </a:p>
            <a:p>
              <a:pPr algn="ctr"/>
              <a:r>
                <a:rPr lang="en-GB" sz="2000">
                  <a:solidFill>
                    <a:schemeClr val="bg1"/>
                  </a:solidFill>
                  <a:cs typeface="Calibri"/>
                </a:rPr>
                <a:t>Deposits</a:t>
              </a:r>
              <a:endParaRPr lang="en-GB">
                <a:solidFill>
                  <a:schemeClr val="bg1"/>
                </a:solidFill>
              </a:endParaRPr>
            </a:p>
          </p:txBody>
        </p:sp>
        <p:pic>
          <p:nvPicPr>
            <p:cNvPr id="6" name="Graphic 7" descr="Raised hand outline">
              <a:extLst>
                <a:ext uri="{FF2B5EF4-FFF2-40B4-BE49-F238E27FC236}">
                  <a16:creationId xmlns:a16="http://schemas.microsoft.com/office/drawing/2014/main" id="{052D6105-1E32-4C3F-AEEC-6C59049CA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740000">
              <a:off x="4949640" y="-189743"/>
              <a:ext cx="2124197" cy="2124197"/>
            </a:xfrm>
            <a:prstGeom prst="rect">
              <a:avLst/>
            </a:prstGeom>
          </p:spPr>
        </p:pic>
        <p:pic>
          <p:nvPicPr>
            <p:cNvPr id="8" name="Graphic 8" descr="Money outline">
              <a:extLst>
                <a:ext uri="{FF2B5EF4-FFF2-40B4-BE49-F238E27FC236}">
                  <a16:creationId xmlns:a16="http://schemas.microsoft.com/office/drawing/2014/main" id="{65EA85C9-8F29-4113-8217-01006C0452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9240000">
              <a:off x="4078178" y="304747"/>
              <a:ext cx="1523011" cy="1523011"/>
            </a:xfrm>
            <a:prstGeom prst="rect">
              <a:avLst/>
            </a:prstGeom>
          </p:spPr>
        </p:pic>
      </p:grpSp>
      <p:pic>
        <p:nvPicPr>
          <p:cNvPr id="10" name="Picture 9" descr="Logo&#10;&#10;Description automatically generated">
            <a:extLst>
              <a:ext uri="{FF2B5EF4-FFF2-40B4-BE49-F238E27FC236}">
                <a16:creationId xmlns:a16="http://schemas.microsoft.com/office/drawing/2014/main" id="{1DB2B04A-5627-48EF-8CF2-C5202E43EEDE}"/>
              </a:ext>
            </a:extLst>
          </p:cNvPr>
          <p:cNvPicPr>
            <a:picLocks noChangeAspect="1"/>
          </p:cNvPicPr>
          <p:nvPr/>
        </p:nvPicPr>
        <p:blipFill>
          <a:blip r:embed="rId10">
            <a:grayscl/>
            <a:extLst>
              <a:ext uri="{BEBA8EAE-BF5A-486C-A8C5-ECC9F3942E4B}">
                <a14:imgProps xmlns:a14="http://schemas.microsoft.com/office/drawing/2010/main">
                  <a14:imgLayer r:embed="rId11">
                    <a14:imgEffect>
                      <a14:colorTemperature colorTemp="4700"/>
                    </a14:imgEffect>
                    <a14:imgEffect>
                      <a14:saturation sat="66000"/>
                    </a14:imgEffect>
                  </a14:imgLayer>
                </a14:imgProps>
              </a:ext>
              <a:ext uri="{837473B0-CC2E-450A-ABE3-18F120FF3D39}">
                <a1611:picAttrSrcUrl xmlns:a1611="http://schemas.microsoft.com/office/drawing/2016/11/main" r:id="rId12"/>
              </a:ext>
            </a:extLst>
          </a:blip>
          <a:stretch>
            <a:fillRect/>
          </a:stretch>
        </p:blipFill>
        <p:spPr>
          <a:xfrm>
            <a:off x="1929669" y="64093"/>
            <a:ext cx="5135109" cy="5143500"/>
          </a:xfrm>
          <a:prstGeom prst="rect">
            <a:avLst/>
          </a:prstGeom>
        </p:spPr>
      </p:pic>
      <p:sp>
        <p:nvSpPr>
          <p:cNvPr id="2" name="TextBox 1">
            <a:extLst>
              <a:ext uri="{FF2B5EF4-FFF2-40B4-BE49-F238E27FC236}">
                <a16:creationId xmlns:a16="http://schemas.microsoft.com/office/drawing/2014/main" id="{EFB39216-A606-4464-AAC0-DF746113FB75}"/>
              </a:ext>
            </a:extLst>
          </p:cNvPr>
          <p:cNvSpPr txBox="1"/>
          <p:nvPr/>
        </p:nvSpPr>
        <p:spPr>
          <a:xfrm>
            <a:off x="311847" y="1393362"/>
            <a:ext cx="35608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Arial"/>
                <a:cs typeface="Arial"/>
              </a:rPr>
              <a:t>Fixed-term investments</a:t>
            </a:r>
            <a:endParaRPr lang="en-US">
              <a:cs typeface="Calibri"/>
            </a:endParaRPr>
          </a:p>
          <a:p>
            <a:pPr marL="285750" indent="-285750">
              <a:buFont typeface="Arial"/>
              <a:buChar char="•"/>
            </a:pPr>
            <a:r>
              <a:rPr lang="en-GB">
                <a:latin typeface="Arial"/>
                <a:cs typeface="Arial"/>
              </a:rPr>
              <a:t>Source of income for banks</a:t>
            </a:r>
          </a:p>
        </p:txBody>
      </p:sp>
      <p:sp>
        <p:nvSpPr>
          <p:cNvPr id="4" name="TextBox 3">
            <a:extLst>
              <a:ext uri="{FF2B5EF4-FFF2-40B4-BE49-F238E27FC236}">
                <a16:creationId xmlns:a16="http://schemas.microsoft.com/office/drawing/2014/main" id="{0ED95255-D437-4F1B-B890-E88D5E708A7A}"/>
              </a:ext>
            </a:extLst>
          </p:cNvPr>
          <p:cNvSpPr txBox="1"/>
          <p:nvPr/>
        </p:nvSpPr>
        <p:spPr>
          <a:xfrm>
            <a:off x="312996" y="339577"/>
            <a:ext cx="473667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latin typeface="Arial"/>
                <a:cs typeface="Arial"/>
              </a:rPr>
              <a:t>What are term deposits?</a:t>
            </a:r>
          </a:p>
        </p:txBody>
      </p:sp>
    </p:spTree>
    <p:custDataLst>
      <p:tags r:id="rId1"/>
    </p:custDataLst>
    <p:extLst>
      <p:ext uri="{BB962C8B-B14F-4D97-AF65-F5344CB8AC3E}">
        <p14:creationId xmlns:p14="http://schemas.microsoft.com/office/powerpoint/2010/main" val="113375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B3A6C4D-BD47-4243-B262-D1300B9FCDFC}"/>
              </a:ext>
            </a:extLst>
          </p:cNvPr>
          <p:cNvGrpSpPr/>
          <p:nvPr/>
        </p:nvGrpSpPr>
        <p:grpSpPr>
          <a:xfrm>
            <a:off x="-585009" y="-351110"/>
            <a:ext cx="6462711" cy="6462711"/>
            <a:chOff x="-585009" y="-351110"/>
            <a:chExt cx="6462711" cy="6462711"/>
          </a:xfrm>
        </p:grpSpPr>
        <p:pic>
          <p:nvPicPr>
            <p:cNvPr id="2" name="Graphic 5" descr="Document outline">
              <a:extLst>
                <a:ext uri="{FF2B5EF4-FFF2-40B4-BE49-F238E27FC236}">
                  <a16:creationId xmlns:a16="http://schemas.microsoft.com/office/drawing/2014/main" id="{FC26E8B4-0C1D-48CF-9AF6-6C8208075D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40000">
              <a:off x="-585009" y="-351110"/>
              <a:ext cx="6462711" cy="6462711"/>
            </a:xfrm>
            <a:prstGeom prst="rect">
              <a:avLst/>
            </a:prstGeom>
          </p:spPr>
        </p:pic>
        <p:sp>
          <p:nvSpPr>
            <p:cNvPr id="19" name="TextBox 18">
              <a:extLst>
                <a:ext uri="{FF2B5EF4-FFF2-40B4-BE49-F238E27FC236}">
                  <a16:creationId xmlns:a16="http://schemas.microsoft.com/office/drawing/2014/main" id="{5D870269-F0E3-A444-9A99-2AE6AA50D2AD}"/>
                </a:ext>
              </a:extLst>
            </p:cNvPr>
            <p:cNvSpPr txBox="1"/>
            <p:nvPr/>
          </p:nvSpPr>
          <p:spPr>
            <a:xfrm rot="20760000">
              <a:off x="795693" y="1037521"/>
              <a:ext cx="1697861" cy="584775"/>
            </a:xfrm>
            <a:prstGeom prst="rect">
              <a:avLst/>
            </a:prstGeom>
            <a:noFill/>
          </p:spPr>
          <p:txBody>
            <a:bodyPr wrap="square" lIns="91440" tIns="45720" rIns="91440" bIns="45720" rtlCol="0" anchor="t">
              <a:spAutoFit/>
            </a:bodyPr>
            <a:lstStyle/>
            <a:p>
              <a:r>
                <a:rPr lang="en-US" sz="1600" b="1">
                  <a:cs typeface="Arial"/>
                </a:rPr>
                <a:t>Marketing Campaign Results</a:t>
              </a:r>
            </a:p>
          </p:txBody>
        </p:sp>
      </p:grpSp>
      <p:grpSp>
        <p:nvGrpSpPr>
          <p:cNvPr id="6" name="Group 5">
            <a:extLst>
              <a:ext uri="{FF2B5EF4-FFF2-40B4-BE49-F238E27FC236}">
                <a16:creationId xmlns:a16="http://schemas.microsoft.com/office/drawing/2014/main" id="{8FFD05FD-5110-48A0-985C-FFC95252A632}"/>
              </a:ext>
            </a:extLst>
          </p:cNvPr>
          <p:cNvGrpSpPr/>
          <p:nvPr/>
        </p:nvGrpSpPr>
        <p:grpSpPr>
          <a:xfrm>
            <a:off x="4575175" y="785138"/>
            <a:ext cx="4740275" cy="4708525"/>
            <a:chOff x="4575175" y="622300"/>
            <a:chExt cx="4740275" cy="4708525"/>
          </a:xfrm>
        </p:grpSpPr>
        <p:pic>
          <p:nvPicPr>
            <p:cNvPr id="21" name="Graphic 7" descr="Magnifying glass with solid fill">
              <a:extLst>
                <a:ext uri="{FF2B5EF4-FFF2-40B4-BE49-F238E27FC236}">
                  <a16:creationId xmlns:a16="http://schemas.microsoft.com/office/drawing/2014/main" id="{A188D150-C887-4FC0-B82F-7B3F63C7D9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5175" y="622300"/>
              <a:ext cx="4740275" cy="4708525"/>
            </a:xfrm>
            <a:prstGeom prst="rect">
              <a:avLst/>
            </a:prstGeom>
          </p:spPr>
        </p:pic>
        <p:grpSp>
          <p:nvGrpSpPr>
            <p:cNvPr id="4" name="Group 3">
              <a:extLst>
                <a:ext uri="{FF2B5EF4-FFF2-40B4-BE49-F238E27FC236}">
                  <a16:creationId xmlns:a16="http://schemas.microsoft.com/office/drawing/2014/main" id="{E75F3F71-B8B2-4154-8E07-0CCACD9BE22E}"/>
                </a:ext>
              </a:extLst>
            </p:cNvPr>
            <p:cNvGrpSpPr/>
            <p:nvPr/>
          </p:nvGrpSpPr>
          <p:grpSpPr>
            <a:xfrm>
              <a:off x="5630344" y="2023306"/>
              <a:ext cx="1672837" cy="529840"/>
              <a:chOff x="3915844" y="1696607"/>
              <a:chExt cx="1411123" cy="412336"/>
            </a:xfrm>
          </p:grpSpPr>
          <p:pic>
            <p:nvPicPr>
              <p:cNvPr id="3" name="Graphic 3" descr="Man with solid fill">
                <a:extLst>
                  <a:ext uri="{FF2B5EF4-FFF2-40B4-BE49-F238E27FC236}">
                    <a16:creationId xmlns:a16="http://schemas.microsoft.com/office/drawing/2014/main" id="{7A115FFC-29AA-4413-A004-C6AF067A33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15844" y="1696608"/>
                <a:ext cx="412335" cy="412335"/>
              </a:xfrm>
              <a:prstGeom prst="rect">
                <a:avLst/>
              </a:prstGeom>
            </p:spPr>
          </p:pic>
          <p:pic>
            <p:nvPicPr>
              <p:cNvPr id="10" name="Graphic 3" descr="Man with solid fill">
                <a:extLst>
                  <a:ext uri="{FF2B5EF4-FFF2-40B4-BE49-F238E27FC236}">
                    <a16:creationId xmlns:a16="http://schemas.microsoft.com/office/drawing/2014/main" id="{96CD8D9A-7EC1-406E-93B9-EDBF15241B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61535" y="1696608"/>
                <a:ext cx="412335" cy="412335"/>
              </a:xfrm>
              <a:prstGeom prst="rect">
                <a:avLst/>
              </a:prstGeom>
            </p:spPr>
          </p:pic>
          <p:pic>
            <p:nvPicPr>
              <p:cNvPr id="11" name="Graphic 3" descr="Man with solid fill">
                <a:extLst>
                  <a:ext uri="{FF2B5EF4-FFF2-40B4-BE49-F238E27FC236}">
                    <a16:creationId xmlns:a16="http://schemas.microsoft.com/office/drawing/2014/main" id="{B897CC86-832E-4D66-9A53-4B1596339F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12567" y="1696608"/>
                <a:ext cx="412335" cy="412335"/>
              </a:xfrm>
              <a:prstGeom prst="rect">
                <a:avLst/>
              </a:prstGeom>
            </p:spPr>
          </p:pic>
          <p:pic>
            <p:nvPicPr>
              <p:cNvPr id="12" name="Graphic 3" descr="Man with solid fill">
                <a:extLst>
                  <a:ext uri="{FF2B5EF4-FFF2-40B4-BE49-F238E27FC236}">
                    <a16:creationId xmlns:a16="http://schemas.microsoft.com/office/drawing/2014/main" id="{3813ACB9-8AFD-40C3-90C5-578A1DD44E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63600" y="1696607"/>
                <a:ext cx="412335" cy="412335"/>
              </a:xfrm>
              <a:prstGeom prst="rect">
                <a:avLst/>
              </a:prstGeom>
            </p:spPr>
          </p:pic>
          <p:pic>
            <p:nvPicPr>
              <p:cNvPr id="13" name="Graphic 3" descr="Man with solid fill">
                <a:extLst>
                  <a:ext uri="{FF2B5EF4-FFF2-40B4-BE49-F238E27FC236}">
                    <a16:creationId xmlns:a16="http://schemas.microsoft.com/office/drawing/2014/main" id="{3FCD6B59-371F-4CBF-A4BB-F5E0B5F53EB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14632" y="1696607"/>
                <a:ext cx="412335" cy="412335"/>
              </a:xfrm>
              <a:prstGeom prst="rect">
                <a:avLst/>
              </a:prstGeom>
            </p:spPr>
          </p:pic>
        </p:grpSp>
        <p:grpSp>
          <p:nvGrpSpPr>
            <p:cNvPr id="15" name="Group 14">
              <a:extLst>
                <a:ext uri="{FF2B5EF4-FFF2-40B4-BE49-F238E27FC236}">
                  <a16:creationId xmlns:a16="http://schemas.microsoft.com/office/drawing/2014/main" id="{4C8C456A-E067-4492-9F7B-B1C6B8C49408}"/>
                </a:ext>
              </a:extLst>
            </p:cNvPr>
            <p:cNvGrpSpPr/>
            <p:nvPr/>
          </p:nvGrpSpPr>
          <p:grpSpPr>
            <a:xfrm>
              <a:off x="5630347" y="2616170"/>
              <a:ext cx="1672838" cy="529842"/>
              <a:chOff x="3915844" y="1696606"/>
              <a:chExt cx="1411123" cy="412337"/>
            </a:xfrm>
          </p:grpSpPr>
          <p:pic>
            <p:nvPicPr>
              <p:cNvPr id="16" name="Graphic 3" descr="Man with solid fill">
                <a:extLst>
                  <a:ext uri="{FF2B5EF4-FFF2-40B4-BE49-F238E27FC236}">
                    <a16:creationId xmlns:a16="http://schemas.microsoft.com/office/drawing/2014/main" id="{7107F8BD-C757-4923-85ED-06F6AE2577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15844" y="1696608"/>
                <a:ext cx="412335" cy="412335"/>
              </a:xfrm>
              <a:prstGeom prst="rect">
                <a:avLst/>
              </a:prstGeom>
            </p:spPr>
          </p:pic>
          <p:pic>
            <p:nvPicPr>
              <p:cNvPr id="18" name="Graphic 3" descr="Man with solid fill">
                <a:extLst>
                  <a:ext uri="{FF2B5EF4-FFF2-40B4-BE49-F238E27FC236}">
                    <a16:creationId xmlns:a16="http://schemas.microsoft.com/office/drawing/2014/main" id="{3B24DF5C-CA03-4533-BB93-DB8A6C6EF99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61535" y="1696608"/>
                <a:ext cx="412335" cy="412335"/>
              </a:xfrm>
              <a:prstGeom prst="rect">
                <a:avLst/>
              </a:prstGeom>
            </p:spPr>
          </p:pic>
          <p:pic>
            <p:nvPicPr>
              <p:cNvPr id="23" name="Graphic 3" descr="Man with solid fill">
                <a:extLst>
                  <a:ext uri="{FF2B5EF4-FFF2-40B4-BE49-F238E27FC236}">
                    <a16:creationId xmlns:a16="http://schemas.microsoft.com/office/drawing/2014/main" id="{1B2D84CE-C7F7-4609-9EA6-DF920CD9A5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12567" y="1696606"/>
                <a:ext cx="412335" cy="412335"/>
              </a:xfrm>
              <a:prstGeom prst="rect">
                <a:avLst/>
              </a:prstGeom>
            </p:spPr>
          </p:pic>
          <p:pic>
            <p:nvPicPr>
              <p:cNvPr id="24" name="Graphic 3" descr="Man with solid fill">
                <a:extLst>
                  <a:ext uri="{FF2B5EF4-FFF2-40B4-BE49-F238E27FC236}">
                    <a16:creationId xmlns:a16="http://schemas.microsoft.com/office/drawing/2014/main" id="{1B86F163-65CF-4782-B111-E7998D016F1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63600" y="1696607"/>
                <a:ext cx="412335" cy="412335"/>
              </a:xfrm>
              <a:prstGeom prst="rect">
                <a:avLst/>
              </a:prstGeom>
            </p:spPr>
          </p:pic>
          <p:pic>
            <p:nvPicPr>
              <p:cNvPr id="25" name="Graphic 3" descr="Man with solid fill">
                <a:extLst>
                  <a:ext uri="{FF2B5EF4-FFF2-40B4-BE49-F238E27FC236}">
                    <a16:creationId xmlns:a16="http://schemas.microsoft.com/office/drawing/2014/main" id="{6FAE2A87-D7A7-49BA-B07B-DB2E4E4DDD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14632" y="1696607"/>
                <a:ext cx="412335" cy="412335"/>
              </a:xfrm>
              <a:prstGeom prst="rect">
                <a:avLst/>
              </a:prstGeom>
            </p:spPr>
          </p:pic>
        </p:grpSp>
        <p:sp>
          <p:nvSpPr>
            <p:cNvPr id="5" name="Rectangle 4">
              <a:extLst>
                <a:ext uri="{FF2B5EF4-FFF2-40B4-BE49-F238E27FC236}">
                  <a16:creationId xmlns:a16="http://schemas.microsoft.com/office/drawing/2014/main" id="{CC185837-9755-4B6E-B98D-CA4FD1E59313}"/>
                </a:ext>
              </a:extLst>
            </p:cNvPr>
            <p:cNvSpPr/>
            <p:nvPr/>
          </p:nvSpPr>
          <p:spPr>
            <a:xfrm>
              <a:off x="5884709" y="1678898"/>
              <a:ext cx="1365680" cy="338554"/>
            </a:xfrm>
            <a:prstGeom prst="rect">
              <a:avLst/>
            </a:prstGeom>
          </p:spPr>
          <p:txBody>
            <a:bodyPr wrap="square" lIns="91440" tIns="45720" rIns="91440" bIns="45720" anchor="t">
              <a:spAutoFit/>
            </a:bodyPr>
            <a:lstStyle/>
            <a:p>
              <a:r>
                <a:rPr lang="en-AU" sz="1600" b="1">
                  <a:latin typeface="Calibri"/>
                  <a:cs typeface="Calibri"/>
                </a:rPr>
                <a:t>Subscriptions</a:t>
              </a:r>
              <a:endParaRPr lang="en-US"/>
            </a:p>
          </p:txBody>
        </p:sp>
      </p:grpSp>
      <p:grpSp>
        <p:nvGrpSpPr>
          <p:cNvPr id="33" name="Group 32">
            <a:extLst>
              <a:ext uri="{FF2B5EF4-FFF2-40B4-BE49-F238E27FC236}">
                <a16:creationId xmlns:a16="http://schemas.microsoft.com/office/drawing/2014/main" id="{E38EE32F-C77C-5B4B-BDC2-71F5FEDAAEDF}"/>
              </a:ext>
            </a:extLst>
          </p:cNvPr>
          <p:cNvGrpSpPr/>
          <p:nvPr/>
        </p:nvGrpSpPr>
        <p:grpSpPr>
          <a:xfrm>
            <a:off x="4518093" y="173292"/>
            <a:ext cx="4175863" cy="1015663"/>
            <a:chOff x="4518093" y="173292"/>
            <a:chExt cx="4175863" cy="1015663"/>
          </a:xfrm>
        </p:grpSpPr>
        <p:sp>
          <p:nvSpPr>
            <p:cNvPr id="20" name="TextBox 19">
              <a:extLst>
                <a:ext uri="{FF2B5EF4-FFF2-40B4-BE49-F238E27FC236}">
                  <a16:creationId xmlns:a16="http://schemas.microsoft.com/office/drawing/2014/main" id="{48FD8CAD-4221-534D-AEFE-276DEACBD7D8}"/>
                </a:ext>
              </a:extLst>
            </p:cNvPr>
            <p:cNvSpPr txBox="1"/>
            <p:nvPr/>
          </p:nvSpPr>
          <p:spPr>
            <a:xfrm>
              <a:off x="5423595" y="173292"/>
              <a:ext cx="3270361" cy="1015663"/>
            </a:xfrm>
            <a:prstGeom prst="rect">
              <a:avLst/>
            </a:prstGeom>
            <a:noFill/>
          </p:spPr>
          <p:txBody>
            <a:bodyPr wrap="square" lIns="91440" tIns="45720" rIns="91440" bIns="45720" rtlCol="0" anchor="t">
              <a:spAutoFit/>
            </a:bodyPr>
            <a:lstStyle/>
            <a:p>
              <a:r>
                <a:rPr lang="en-US" sz="2000" b="1" dirty="0">
                  <a:cs typeface="Arial"/>
                </a:rPr>
                <a:t>2-year-campaign</a:t>
              </a:r>
            </a:p>
            <a:p>
              <a:r>
                <a:rPr lang="en-US" sz="2000" b="1" dirty="0">
                  <a:cs typeface="Arial"/>
                </a:rPr>
                <a:t>45,111 customers contacted</a:t>
              </a:r>
            </a:p>
            <a:p>
              <a:r>
                <a:rPr lang="en-US" sz="2000" b="1" dirty="0">
                  <a:cs typeface="Arial"/>
                </a:rPr>
                <a:t>5,189 customers subscribed</a:t>
              </a:r>
            </a:p>
          </p:txBody>
        </p:sp>
        <p:pic>
          <p:nvPicPr>
            <p:cNvPr id="29" name="Graphic 28" descr="Call centre with solid fill">
              <a:extLst>
                <a:ext uri="{FF2B5EF4-FFF2-40B4-BE49-F238E27FC236}">
                  <a16:creationId xmlns:a16="http://schemas.microsoft.com/office/drawing/2014/main" id="{16E75CDD-737F-6E4E-B9C8-6AA340A62D6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18093" y="199786"/>
              <a:ext cx="965133" cy="965133"/>
            </a:xfrm>
            <a:prstGeom prst="rect">
              <a:avLst/>
            </a:prstGeom>
          </p:spPr>
        </p:pic>
      </p:grpSp>
    </p:spTree>
    <p:custDataLst>
      <p:tags r:id="rId1"/>
    </p:custDataLst>
    <p:extLst>
      <p:ext uri="{BB962C8B-B14F-4D97-AF65-F5344CB8AC3E}">
        <p14:creationId xmlns:p14="http://schemas.microsoft.com/office/powerpoint/2010/main" val="5108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diagram&#10;&#10;Description automatically generated">
            <a:extLst>
              <a:ext uri="{FF2B5EF4-FFF2-40B4-BE49-F238E27FC236}">
                <a16:creationId xmlns:a16="http://schemas.microsoft.com/office/drawing/2014/main" id="{71C8F324-621A-44F1-A258-45D002C0AD19}"/>
              </a:ext>
            </a:extLst>
          </p:cNvPr>
          <p:cNvPicPr>
            <a:picLocks noChangeAspect="1"/>
          </p:cNvPicPr>
          <p:nvPr/>
        </p:nvPicPr>
        <p:blipFill>
          <a:blip r:embed="rId4"/>
          <a:stretch>
            <a:fillRect/>
          </a:stretch>
        </p:blipFill>
        <p:spPr>
          <a:xfrm>
            <a:off x="401652" y="306503"/>
            <a:ext cx="6353797" cy="4834936"/>
          </a:xfrm>
          <a:prstGeom prst="rect">
            <a:avLst/>
          </a:prstGeom>
        </p:spPr>
      </p:pic>
      <p:pic>
        <p:nvPicPr>
          <p:cNvPr id="5" name="Picture 5">
            <a:extLst>
              <a:ext uri="{FF2B5EF4-FFF2-40B4-BE49-F238E27FC236}">
                <a16:creationId xmlns:a16="http://schemas.microsoft.com/office/drawing/2014/main" id="{07A86F37-EE75-4553-AAAF-C433EDD3302B}"/>
              </a:ext>
            </a:extLst>
          </p:cNvPr>
          <p:cNvPicPr>
            <a:picLocks noChangeAspect="1"/>
          </p:cNvPicPr>
          <p:nvPr/>
        </p:nvPicPr>
        <p:blipFill>
          <a:blip r:embed="rId5"/>
          <a:stretch>
            <a:fillRect/>
          </a:stretch>
        </p:blipFill>
        <p:spPr>
          <a:xfrm>
            <a:off x="7112226" y="1940014"/>
            <a:ext cx="991363" cy="3201884"/>
          </a:xfrm>
          <a:prstGeom prst="rect">
            <a:avLst/>
          </a:prstGeom>
        </p:spPr>
      </p:pic>
      <p:sp>
        <p:nvSpPr>
          <p:cNvPr id="6" name="Cloud Callout 7">
            <a:extLst>
              <a:ext uri="{FF2B5EF4-FFF2-40B4-BE49-F238E27FC236}">
                <a16:creationId xmlns:a16="http://schemas.microsoft.com/office/drawing/2014/main" id="{84357A56-040D-4F42-B0D1-EA3A44E872AA}"/>
              </a:ext>
            </a:extLst>
          </p:cNvPr>
          <p:cNvSpPr/>
          <p:nvPr/>
        </p:nvSpPr>
        <p:spPr>
          <a:xfrm>
            <a:off x="2938153" y="1626344"/>
            <a:ext cx="3275463" cy="2770495"/>
          </a:xfrm>
          <a:prstGeom prst="cloudCallout">
            <a:avLst>
              <a:gd name="adj1" fmla="val 71398"/>
              <a:gd name="adj2" fmla="val -29905"/>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dirty="0">
              <a:solidFill>
                <a:schemeClr val="tx1"/>
              </a:solidFill>
            </a:endParaRPr>
          </a:p>
          <a:p>
            <a:pPr algn="ctr"/>
            <a:r>
              <a:rPr lang="en-US" dirty="0">
                <a:solidFill>
                  <a:schemeClr val="tx1"/>
                </a:solidFill>
              </a:rPr>
              <a:t>Wouldn’t it be more efficient if we could identify and target only customers that are likely to subscribe to a term deposit?</a:t>
            </a:r>
          </a:p>
        </p:txBody>
      </p:sp>
    </p:spTree>
    <p:custDataLst>
      <p:tags r:id="rId1"/>
    </p:custDataLst>
    <p:extLst>
      <p:ext uri="{BB962C8B-B14F-4D97-AF65-F5344CB8AC3E}">
        <p14:creationId xmlns:p14="http://schemas.microsoft.com/office/powerpoint/2010/main" val="10771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3" descr="A group of people in uniform&#10;&#10;Description automatically generated with low confidence">
            <a:extLst>
              <a:ext uri="{FF2B5EF4-FFF2-40B4-BE49-F238E27FC236}">
                <a16:creationId xmlns:a16="http://schemas.microsoft.com/office/drawing/2014/main" id="{9A08530A-C91C-0846-8F66-5692180D9E50}"/>
              </a:ext>
            </a:extLst>
          </p:cNvPr>
          <p:cNvPicPr>
            <a:picLocks noChangeAspect="1"/>
          </p:cNvPicPr>
          <p:nvPr/>
        </p:nvPicPr>
        <p:blipFill>
          <a:blip r:embed="rId4"/>
          <a:stretch>
            <a:fillRect/>
          </a:stretch>
        </p:blipFill>
        <p:spPr>
          <a:xfrm>
            <a:off x="484495" y="394931"/>
            <a:ext cx="4353637" cy="4353637"/>
          </a:xfrm>
          <a:prstGeom prst="rect">
            <a:avLst/>
          </a:prstGeom>
        </p:spPr>
      </p:pic>
      <p:pic>
        <p:nvPicPr>
          <p:cNvPr id="6" name="Picture 5">
            <a:extLst>
              <a:ext uri="{FF2B5EF4-FFF2-40B4-BE49-F238E27FC236}">
                <a16:creationId xmlns:a16="http://schemas.microsoft.com/office/drawing/2014/main" id="{E36FEA24-D221-FE49-97C0-EA3D42D821A5}"/>
              </a:ext>
            </a:extLst>
          </p:cNvPr>
          <p:cNvPicPr>
            <a:picLocks noChangeAspect="1"/>
          </p:cNvPicPr>
          <p:nvPr/>
        </p:nvPicPr>
        <p:blipFill>
          <a:blip r:embed="rId5"/>
          <a:stretch>
            <a:fillRect/>
          </a:stretch>
        </p:blipFill>
        <p:spPr>
          <a:xfrm>
            <a:off x="4838132" y="1133569"/>
            <a:ext cx="3742203" cy="2876360"/>
          </a:xfrm>
          <a:prstGeom prst="rect">
            <a:avLst/>
          </a:prstGeom>
        </p:spPr>
      </p:pic>
    </p:spTree>
    <p:custDataLst>
      <p:tags r:id="rId1"/>
    </p:custDataLst>
    <p:extLst>
      <p:ext uri="{BB962C8B-B14F-4D97-AF65-F5344CB8AC3E}">
        <p14:creationId xmlns:p14="http://schemas.microsoft.com/office/powerpoint/2010/main" val="31897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AED56F2-FC97-F246-B0FF-7120F2226D4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59558" y="4735"/>
            <a:ext cx="8011236" cy="5125299"/>
          </a:xfrm>
          <a:prstGeom prst="rect">
            <a:avLst/>
          </a:prstGeom>
        </p:spPr>
      </p:pic>
      <p:sp>
        <p:nvSpPr>
          <p:cNvPr id="5" name="Oval 4">
            <a:extLst>
              <a:ext uri="{FF2B5EF4-FFF2-40B4-BE49-F238E27FC236}">
                <a16:creationId xmlns:a16="http://schemas.microsoft.com/office/drawing/2014/main" id="{24F53A89-13B5-FD43-812B-476504F78E72}"/>
              </a:ext>
            </a:extLst>
          </p:cNvPr>
          <p:cNvSpPr/>
          <p:nvPr/>
        </p:nvSpPr>
        <p:spPr>
          <a:xfrm>
            <a:off x="1049195" y="1864524"/>
            <a:ext cx="1446663" cy="1405719"/>
          </a:xfrm>
          <a:prstGeom prst="ellipse">
            <a:avLst/>
          </a:prstGeom>
          <a:solidFill>
            <a:schemeClr val="bg1"/>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ysClr val="windowText" lastClr="000000"/>
                </a:solidFill>
              </a:rPr>
              <a:t>93%</a:t>
            </a:r>
          </a:p>
        </p:txBody>
      </p:sp>
    </p:spTree>
    <p:custDataLst>
      <p:tags r:id="rId1"/>
    </p:custDataLst>
    <p:extLst>
      <p:ext uri="{BB962C8B-B14F-4D97-AF65-F5344CB8AC3E}">
        <p14:creationId xmlns:p14="http://schemas.microsoft.com/office/powerpoint/2010/main" val="104180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AF83974-093E-FA41-9A23-8B29091379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284"/>
          <a:stretch/>
        </p:blipFill>
        <p:spPr bwMode="auto">
          <a:xfrm>
            <a:off x="150125" y="1071002"/>
            <a:ext cx="8843749" cy="163671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E343918-56AB-DF49-8030-4A01900A0DA9}"/>
              </a:ext>
            </a:extLst>
          </p:cNvPr>
          <p:cNvGrpSpPr/>
          <p:nvPr/>
        </p:nvGrpSpPr>
        <p:grpSpPr>
          <a:xfrm>
            <a:off x="150124" y="1616403"/>
            <a:ext cx="8859669" cy="1025865"/>
            <a:chOff x="150124" y="2298794"/>
            <a:chExt cx="8859669" cy="1025865"/>
          </a:xfrm>
        </p:grpSpPr>
        <p:sp>
          <p:nvSpPr>
            <p:cNvPr id="2" name="Rectangle 1">
              <a:extLst>
                <a:ext uri="{FF2B5EF4-FFF2-40B4-BE49-F238E27FC236}">
                  <a16:creationId xmlns:a16="http://schemas.microsoft.com/office/drawing/2014/main" id="{FDDE7504-AB36-B048-9588-789F19220078}"/>
                </a:ext>
              </a:extLst>
            </p:cNvPr>
            <p:cNvSpPr/>
            <p:nvPr/>
          </p:nvSpPr>
          <p:spPr>
            <a:xfrm>
              <a:off x="150124" y="2298794"/>
              <a:ext cx="8843749" cy="272956"/>
            </a:xfrm>
            <a:prstGeom prst="rect">
              <a:avLst/>
            </a:prstGeom>
            <a:solidFill>
              <a:srgbClr val="92D050">
                <a:alpha val="4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4D0FF-76B3-1743-A975-D8A1BE8DF8C7}"/>
                </a:ext>
              </a:extLst>
            </p:cNvPr>
            <p:cNvSpPr/>
            <p:nvPr/>
          </p:nvSpPr>
          <p:spPr>
            <a:xfrm>
              <a:off x="166044" y="3051703"/>
              <a:ext cx="8843749" cy="272956"/>
            </a:xfrm>
            <a:prstGeom prst="rect">
              <a:avLst/>
            </a:prstGeom>
            <a:solidFill>
              <a:srgbClr val="92D050">
                <a:alpha val="4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F7E824C-B297-DD46-8454-468E92F07B3E}"/>
              </a:ext>
            </a:extLst>
          </p:cNvPr>
          <p:cNvGrpSpPr/>
          <p:nvPr/>
        </p:nvGrpSpPr>
        <p:grpSpPr>
          <a:xfrm>
            <a:off x="3463025" y="2993434"/>
            <a:ext cx="4766575" cy="2040135"/>
            <a:chOff x="3463025" y="2993434"/>
            <a:chExt cx="4766575" cy="2040135"/>
          </a:xfrm>
        </p:grpSpPr>
        <p:grpSp>
          <p:nvGrpSpPr>
            <p:cNvPr id="9" name="Group 8">
              <a:extLst>
                <a:ext uri="{FF2B5EF4-FFF2-40B4-BE49-F238E27FC236}">
                  <a16:creationId xmlns:a16="http://schemas.microsoft.com/office/drawing/2014/main" id="{58D016A2-272F-F846-82E3-C05B8536E10F}"/>
                </a:ext>
              </a:extLst>
            </p:cNvPr>
            <p:cNvGrpSpPr/>
            <p:nvPr/>
          </p:nvGrpSpPr>
          <p:grpSpPr>
            <a:xfrm>
              <a:off x="3929086" y="2993434"/>
              <a:ext cx="4300514" cy="1894288"/>
              <a:chOff x="3929086" y="2993434"/>
              <a:chExt cx="4300514" cy="1894288"/>
            </a:xfrm>
          </p:grpSpPr>
          <p:pic>
            <p:nvPicPr>
              <p:cNvPr id="6" name="Picture 5" descr="Text&#10;&#10;Description automatically generated">
                <a:extLst>
                  <a:ext uri="{FF2B5EF4-FFF2-40B4-BE49-F238E27FC236}">
                    <a16:creationId xmlns:a16="http://schemas.microsoft.com/office/drawing/2014/main" id="{40AE1CCB-D7F3-8645-A8AA-D15B1B0B596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919621" y="2993434"/>
                <a:ext cx="2309979" cy="1894288"/>
              </a:xfrm>
              <a:prstGeom prst="rect">
                <a:avLst/>
              </a:prstGeom>
            </p:spPr>
          </p:pic>
          <p:pic>
            <p:nvPicPr>
              <p:cNvPr id="8" name="Graphic 7" descr="Arrow: Slight curve with solid fill">
                <a:extLst>
                  <a:ext uri="{FF2B5EF4-FFF2-40B4-BE49-F238E27FC236}">
                    <a16:creationId xmlns:a16="http://schemas.microsoft.com/office/drawing/2014/main" id="{740AB422-3ED7-A549-B7B9-EB5618DCB2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16941">
                <a:off x="3929086" y="3009276"/>
                <a:ext cx="1856815" cy="914400"/>
              </a:xfrm>
              <a:prstGeom prst="rect">
                <a:avLst/>
              </a:prstGeom>
            </p:spPr>
          </p:pic>
        </p:grpSp>
        <p:sp>
          <p:nvSpPr>
            <p:cNvPr id="10" name="TextBox 9">
              <a:extLst>
                <a:ext uri="{FF2B5EF4-FFF2-40B4-BE49-F238E27FC236}">
                  <a16:creationId xmlns:a16="http://schemas.microsoft.com/office/drawing/2014/main" id="{4D16666A-8090-C642-A7DE-9A1BF1808303}"/>
                </a:ext>
              </a:extLst>
            </p:cNvPr>
            <p:cNvSpPr txBox="1"/>
            <p:nvPr/>
          </p:nvSpPr>
          <p:spPr>
            <a:xfrm>
              <a:off x="3463025" y="4017906"/>
              <a:ext cx="2538484" cy="1015663"/>
            </a:xfrm>
            <a:prstGeom prst="rect">
              <a:avLst/>
            </a:prstGeom>
            <a:noFill/>
          </p:spPr>
          <p:txBody>
            <a:bodyPr wrap="square" rtlCol="0">
              <a:spAutoFit/>
            </a:bodyPr>
            <a:lstStyle/>
            <a:p>
              <a:pPr algn="ctr"/>
              <a:r>
                <a:rPr lang="en-US" sz="2000">
                  <a:solidFill>
                    <a:schemeClr val="tx1">
                      <a:lumMod val="65000"/>
                      <a:lumOff val="35000"/>
                    </a:schemeClr>
                  </a:solidFill>
                  <a:latin typeface="Arial"/>
                  <a:cs typeface="Arial"/>
                </a:rPr>
                <a:t>Potential </a:t>
              </a:r>
            </a:p>
            <a:p>
              <a:pPr algn="ctr"/>
              <a:r>
                <a:rPr lang="en-US" sz="2000">
                  <a:solidFill>
                    <a:schemeClr val="tx1">
                      <a:lumMod val="65000"/>
                      <a:lumOff val="35000"/>
                    </a:schemeClr>
                  </a:solidFill>
                  <a:latin typeface="Arial"/>
                  <a:cs typeface="Arial"/>
                </a:rPr>
                <a:t>Term Deposit Customers</a:t>
              </a:r>
            </a:p>
          </p:txBody>
        </p:sp>
      </p:grpSp>
      <p:sp>
        <p:nvSpPr>
          <p:cNvPr id="11" name="TextBox 10">
            <a:extLst>
              <a:ext uri="{FF2B5EF4-FFF2-40B4-BE49-F238E27FC236}">
                <a16:creationId xmlns:a16="http://schemas.microsoft.com/office/drawing/2014/main" id="{8DEE7AED-A78F-B748-BB0A-AB68680C50D1}"/>
              </a:ext>
            </a:extLst>
          </p:cNvPr>
          <p:cNvSpPr txBox="1"/>
          <p:nvPr/>
        </p:nvSpPr>
        <p:spPr>
          <a:xfrm>
            <a:off x="312996" y="339577"/>
            <a:ext cx="473667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latin typeface="Arial"/>
                <a:cs typeface="Arial"/>
              </a:rPr>
              <a:t>How does it work?</a:t>
            </a:r>
          </a:p>
        </p:txBody>
      </p:sp>
    </p:spTree>
    <p:custDataLst>
      <p:tags r:id="rId1"/>
    </p:custDataLst>
    <p:extLst>
      <p:ext uri="{BB962C8B-B14F-4D97-AF65-F5344CB8AC3E}">
        <p14:creationId xmlns:p14="http://schemas.microsoft.com/office/powerpoint/2010/main" val="241882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6"/>
</p:tagLst>
</file>

<file path=ppt/tags/tag2.xml><?xml version="1.0" encoding="utf-8"?>
<p:tagLst xmlns:a="http://schemas.openxmlformats.org/drawingml/2006/main" xmlns:r="http://schemas.openxmlformats.org/officeDocument/2006/relationships" xmlns:p="http://schemas.openxmlformats.org/presentationml/2006/main">
  <p:tag name="TIMING" val="|10.1|4.3"/>
</p:tagLst>
</file>

<file path=ppt/tags/tag3.xml><?xml version="1.0" encoding="utf-8"?>
<p:tagLst xmlns:a="http://schemas.openxmlformats.org/drawingml/2006/main" xmlns:r="http://schemas.openxmlformats.org/officeDocument/2006/relationships" xmlns:p="http://schemas.openxmlformats.org/presentationml/2006/main">
  <p:tag name="TIMING" val="|25.6"/>
</p:tagLst>
</file>

<file path=ppt/tags/tag4.xml><?xml version="1.0" encoding="utf-8"?>
<p:tagLst xmlns:a="http://schemas.openxmlformats.org/drawingml/2006/main" xmlns:r="http://schemas.openxmlformats.org/officeDocument/2006/relationships" xmlns:p="http://schemas.openxmlformats.org/presentationml/2006/main">
  <p:tag name="TIMING" val="|11.4|15.5"/>
</p:tagLst>
</file>

<file path=ppt/tags/tag5.xml><?xml version="1.0" encoding="utf-8"?>
<p:tagLst xmlns:a="http://schemas.openxmlformats.org/drawingml/2006/main" xmlns:r="http://schemas.openxmlformats.org/officeDocument/2006/relationships" xmlns:p="http://schemas.openxmlformats.org/presentationml/2006/main">
  <p:tag name="TIMING" val="|10.1|4.3"/>
</p:tagLst>
</file>

<file path=ppt/tags/tag6.xml><?xml version="1.0" encoding="utf-8"?>
<p:tagLst xmlns:a="http://schemas.openxmlformats.org/drawingml/2006/main" xmlns:r="http://schemas.openxmlformats.org/officeDocument/2006/relationships" xmlns:p="http://schemas.openxmlformats.org/presentationml/2006/main">
  <p:tag name="TIMING" val="|2.2"/>
</p:tagLst>
</file>

<file path=ppt/tags/tag7.xml><?xml version="1.0" encoding="utf-8"?>
<p:tagLst xmlns:a="http://schemas.openxmlformats.org/drawingml/2006/main" xmlns:r="http://schemas.openxmlformats.org/officeDocument/2006/relationships" xmlns:p="http://schemas.openxmlformats.org/presentationml/2006/main">
  <p:tag name="TIMING" val="|4.9"/>
</p:tagLst>
</file>

<file path=ppt/tags/tag8.xml><?xml version="1.0" encoding="utf-8"?>
<p:tagLst xmlns:a="http://schemas.openxmlformats.org/drawingml/2006/main" xmlns:r="http://schemas.openxmlformats.org/officeDocument/2006/relationships" xmlns:p="http://schemas.openxmlformats.org/presentationml/2006/main">
  <p:tag name="TIMING" val="|16.4"/>
</p:tagLst>
</file>

<file path=ppt/tags/tag9.xml><?xml version="1.0" encoding="utf-8"?>
<p:tagLst xmlns:a="http://schemas.openxmlformats.org/drawingml/2006/main" xmlns:r="http://schemas.openxmlformats.org/officeDocument/2006/relationships" xmlns:p="http://schemas.openxmlformats.org/presentationml/2006/main">
  <p:tag name="TIMING" val="|10.1|4.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smtClean="0">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3D99E878DA4A842ABC45D3622C0632E" ma:contentTypeVersion="4" ma:contentTypeDescription="Create a new document." ma:contentTypeScope="" ma:versionID="d3f4e0124aa2341c06a4b7426545743a">
  <xsd:schema xmlns:xsd="http://www.w3.org/2001/XMLSchema" xmlns:xs="http://www.w3.org/2001/XMLSchema" xmlns:p="http://schemas.microsoft.com/office/2006/metadata/properties" xmlns:ns2="a4c3c834-1fc8-4a7e-81c6-36b2d8114cde" targetNamespace="http://schemas.microsoft.com/office/2006/metadata/properties" ma:root="true" ma:fieldsID="1f545c31fb5555c0a4311ff4ea526d5c" ns2:_="">
    <xsd:import namespace="a4c3c834-1fc8-4a7e-81c6-36b2d8114cd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c3c834-1fc8-4a7e-81c6-36b2d8114c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9FBC21-5CA0-4159-9452-610F0AB44D18}">
  <ds:schemaRefs>
    <ds:schemaRef ds:uri="http://schemas.microsoft.com/sharepoint/v3/contenttype/forms"/>
  </ds:schemaRefs>
</ds:datastoreItem>
</file>

<file path=customXml/itemProps2.xml><?xml version="1.0" encoding="utf-8"?>
<ds:datastoreItem xmlns:ds="http://schemas.openxmlformats.org/officeDocument/2006/customXml" ds:itemID="{B4058A32-40C9-4DF5-A509-7D539D2AC520}">
  <ds:schemaRefs>
    <ds:schemaRef ds:uri="a4c3c834-1fc8-4a7e-81c6-36b2d8114c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D85C1D-7157-4A6D-91C4-5F1C58772753}">
  <ds:schemaRefs>
    <ds:schemaRef ds:uri="http://purl.org/dc/dcmitype/"/>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a4c3c834-1fc8-4a7e-81c6-36b2d8114cd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{0034780F-DE18-DC49-A401-D5B6AECCE396}tf16401369</Template>
  <TotalTime>170</TotalTime>
  <Words>1132</Words>
  <Application>Microsoft Macintosh PowerPoint</Application>
  <PresentationFormat>On-screen Show (16:9)</PresentationFormat>
  <Paragraphs>124</Paragraphs>
  <Slides>27</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Rockwell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the Dataset</vt:lpstr>
      <vt:lpstr>Data Imbalance</vt:lpstr>
      <vt:lpstr>Data pre-processing</vt:lpstr>
      <vt:lpstr>Data pre-processing</vt:lpstr>
      <vt:lpstr>Data insights </vt:lpstr>
      <vt:lpstr>Data insights </vt:lpstr>
      <vt:lpstr>Data insights </vt:lpstr>
      <vt:lpstr>Data insights </vt:lpstr>
      <vt:lpstr>Data insights </vt:lpstr>
      <vt:lpstr>Supervised learning</vt:lpstr>
      <vt:lpstr>PowerPoint Presentation</vt:lpstr>
      <vt:lpstr>Steps to develop the models</vt:lpstr>
      <vt:lpstr>What is recall?</vt:lpstr>
      <vt:lpstr>Results of the model</vt:lpstr>
      <vt:lpstr>PowerPoint Presentation</vt:lpstr>
    </vt:vector>
  </TitlesOfParts>
  <Company>Griffith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3804ICT: Data Mining   Lecture 10: World-Wide-Web Mining</dc:title>
  <dc:creator>Elise Appleton</dc:creator>
  <cp:lastModifiedBy>Gabriela Monteiro</cp:lastModifiedBy>
  <cp:revision>30</cp:revision>
  <cp:lastPrinted>2017-06-28T03:49:26Z</cp:lastPrinted>
  <dcterms:created xsi:type="dcterms:W3CDTF">2015-06-09T05:37:39Z</dcterms:created>
  <dcterms:modified xsi:type="dcterms:W3CDTF">2021-11-02T10:04:54Z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0x010100C3D99E878DA4A842ABC45D3622C0632E</vt:lpwstr>
  </property>
</Properties>
</file>